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313" r:id="rId6"/>
    <p:sldId id="314" r:id="rId7"/>
    <p:sldId id="316" r:id="rId8"/>
    <p:sldId id="298" r:id="rId9"/>
    <p:sldId id="309" r:id="rId10"/>
    <p:sldId id="312" r:id="rId11"/>
    <p:sldId id="308" r:id="rId12"/>
    <p:sldId id="305" r:id="rId13"/>
    <p:sldId id="283" r:id="rId14"/>
    <p:sldId id="303" r:id="rId15"/>
  </p:sldIdLst>
  <p:sldSz cx="12192000" cy="6858000"/>
  <p:notesSz cx="10234613" cy="7104063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Inter SemiBold" panose="020B0604020202020204" charset="0"/>
      <p:regular r:id="rId21"/>
      <p:bold r:id="rId22"/>
    </p:embeddedFont>
    <p:embeddedFont>
      <p:font typeface="Source Sans Pro" panose="020B0503030403020204" pitchFamily="34" charset="0"/>
      <p:regular r:id="rId23"/>
      <p:bold r:id="rId24"/>
      <p:italic r:id="rId25"/>
      <p:boldItalic r:id="rId26"/>
    </p:embeddedFont>
    <p:embeddedFont>
      <p:font typeface="Verdana" panose="020B060403050404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42" roundtripDataSignature="AMtx7mg4UiMj87dp3A5pbdXrM2cvBsrv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110ADC-DCE8-4885-AF09-3F6B37CA8F28}" v="1" dt="2022-05-03T18:36:14.9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6960" autoAdjust="0"/>
  </p:normalViewPr>
  <p:slideViewPr>
    <p:cSldViewPr snapToGrid="0">
      <p:cViewPr varScale="1">
        <p:scale>
          <a:sx n="57" d="100"/>
          <a:sy n="57" d="100"/>
        </p:scale>
        <p:origin x="1651" y="5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42" Type="http://customschemas.google.com/relationships/presentationmetadata" Target="metadata"/><Relationship Id="rId47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 Witcombe" userId="S::joseph@purplebeard.co.uk::a2840d26-4401-46ce-837a-825901afe1b0" providerId="AD" clId="Web-{59FE0B00-85C7-E9BC-B7C8-498D63D4D6E7}"/>
    <pc:docChg chg="addSld modSld sldOrd">
      <pc:chgData name="Joseph  Witcombe" userId="S::joseph@purplebeard.co.uk::a2840d26-4401-46ce-837a-825901afe1b0" providerId="AD" clId="Web-{59FE0B00-85C7-E9BC-B7C8-498D63D4D6E7}" dt="2022-01-01T01:30:09.479" v="725"/>
      <pc:docMkLst>
        <pc:docMk/>
      </pc:docMkLst>
      <pc:sldChg chg="modSp modNotes">
        <pc:chgData name="Joseph  Witcombe" userId="S::joseph@purplebeard.co.uk::a2840d26-4401-46ce-837a-825901afe1b0" providerId="AD" clId="Web-{59FE0B00-85C7-E9BC-B7C8-498D63D4D6E7}" dt="2022-01-01T01:25:44.583" v="721"/>
        <pc:sldMkLst>
          <pc:docMk/>
          <pc:sldMk cId="3588611987" sldId="297"/>
        </pc:sldMkLst>
        <pc:spChg chg="mod">
          <ac:chgData name="Joseph  Witcombe" userId="S::joseph@purplebeard.co.uk::a2840d26-4401-46ce-837a-825901afe1b0" providerId="AD" clId="Web-{59FE0B00-85C7-E9BC-B7C8-498D63D4D6E7}" dt="2022-01-01T01:23:26.143" v="702" actId="14100"/>
          <ac:spMkLst>
            <pc:docMk/>
            <pc:sldMk cId="3588611987" sldId="297"/>
            <ac:spMk id="2" creationId="{E3E9F866-B9A3-469E-AE33-EB840B39AC9A}"/>
          </ac:spMkLst>
        </pc:spChg>
      </pc:sldChg>
      <pc:sldChg chg="modNotes">
        <pc:chgData name="Joseph  Witcombe" userId="S::joseph@purplebeard.co.uk::a2840d26-4401-46ce-837a-825901afe1b0" providerId="AD" clId="Web-{59FE0B00-85C7-E9BC-B7C8-498D63D4D6E7}" dt="2022-01-01T01:30:09.479" v="725"/>
        <pc:sldMkLst>
          <pc:docMk/>
          <pc:sldMk cId="2950127719" sldId="299"/>
        </pc:sldMkLst>
      </pc:sldChg>
      <pc:sldChg chg="ord">
        <pc:chgData name="Joseph  Witcombe" userId="S::joseph@purplebeard.co.uk::a2840d26-4401-46ce-837a-825901afe1b0" providerId="AD" clId="Web-{59FE0B00-85C7-E9BC-B7C8-498D63D4D6E7}" dt="2022-01-01T01:22:06.845" v="687"/>
        <pc:sldMkLst>
          <pc:docMk/>
          <pc:sldMk cId="1302601540" sldId="301"/>
        </pc:sldMkLst>
      </pc:sldChg>
      <pc:sldChg chg="ord">
        <pc:chgData name="Joseph  Witcombe" userId="S::joseph@purplebeard.co.uk::a2840d26-4401-46ce-837a-825901afe1b0" providerId="AD" clId="Web-{59FE0B00-85C7-E9BC-B7C8-498D63D4D6E7}" dt="2022-01-01T01:23:56.941" v="711"/>
        <pc:sldMkLst>
          <pc:docMk/>
          <pc:sldMk cId="1617218094" sldId="305"/>
        </pc:sldMkLst>
      </pc:sldChg>
      <pc:sldChg chg="ord">
        <pc:chgData name="Joseph  Witcombe" userId="S::joseph@purplebeard.co.uk::a2840d26-4401-46ce-837a-825901afe1b0" providerId="AD" clId="Web-{59FE0B00-85C7-E9BC-B7C8-498D63D4D6E7}" dt="2022-01-01T01:23:58.784" v="712"/>
        <pc:sldMkLst>
          <pc:docMk/>
          <pc:sldMk cId="3844503272" sldId="306"/>
        </pc:sldMkLst>
      </pc:sldChg>
      <pc:sldChg chg="addSp delSp modSp add ord replId">
        <pc:chgData name="Joseph  Witcombe" userId="S::joseph@purplebeard.co.uk::a2840d26-4401-46ce-837a-825901afe1b0" providerId="AD" clId="Web-{59FE0B00-85C7-E9BC-B7C8-498D63D4D6E7}" dt="2022-01-01T01:21:59.438" v="686"/>
        <pc:sldMkLst>
          <pc:docMk/>
          <pc:sldMk cId="1927098626" sldId="307"/>
        </pc:sldMkLst>
        <pc:spChg chg="del mod">
          <ac:chgData name="Joseph  Witcombe" userId="S::joseph@purplebeard.co.uk::a2840d26-4401-46ce-837a-825901afe1b0" providerId="AD" clId="Web-{59FE0B00-85C7-E9BC-B7C8-498D63D4D6E7}" dt="2021-12-31T18:31:22.563" v="515"/>
          <ac:spMkLst>
            <pc:docMk/>
            <pc:sldMk cId="1927098626" sldId="307"/>
            <ac:spMk id="2" creationId="{E3E9F866-B9A3-469E-AE33-EB840B39AC9A}"/>
          </ac:spMkLst>
        </pc:spChg>
        <pc:spChg chg="del mod">
          <ac:chgData name="Joseph  Witcombe" userId="S::joseph@purplebeard.co.uk::a2840d26-4401-46ce-837a-825901afe1b0" providerId="AD" clId="Web-{59FE0B00-85C7-E9BC-B7C8-498D63D4D6E7}" dt="2021-12-31T18:26:38.015" v="200"/>
          <ac:spMkLst>
            <pc:docMk/>
            <pc:sldMk cId="1927098626" sldId="307"/>
            <ac:spMk id="6" creationId="{0891F82D-B04B-438B-BB5B-7A377E677798}"/>
          </ac:spMkLst>
        </pc:spChg>
        <pc:graphicFrameChg chg="add del mod">
          <ac:chgData name="Joseph  Witcombe" userId="S::joseph@purplebeard.co.uk::a2840d26-4401-46ce-837a-825901afe1b0" providerId="AD" clId="Web-{59FE0B00-85C7-E9BC-B7C8-498D63D4D6E7}" dt="2021-12-31T18:29:53.653" v="398"/>
          <ac:graphicFrameMkLst>
            <pc:docMk/>
            <pc:sldMk cId="1927098626" sldId="307"/>
            <ac:graphicFrameMk id="4" creationId="{43A145B9-5882-4D7C-99E9-BFF2F479DC78}"/>
          </ac:graphicFrameMkLst>
        </pc:graphicFrameChg>
        <pc:graphicFrameChg chg="add del mod modGraphic">
          <ac:chgData name="Joseph  Witcombe" userId="S::joseph@purplebeard.co.uk::a2840d26-4401-46ce-837a-825901afe1b0" providerId="AD" clId="Web-{59FE0B00-85C7-E9BC-B7C8-498D63D4D6E7}" dt="2021-12-31T18:33:27.584" v="661"/>
          <ac:graphicFrameMkLst>
            <pc:docMk/>
            <pc:sldMk cId="1927098626" sldId="307"/>
            <ac:graphicFrameMk id="5" creationId="{220FBD1E-D781-42DE-A166-3407F5834B0D}"/>
          </ac:graphicFrameMkLst>
        </pc:graphicFrameChg>
      </pc:sldChg>
      <pc:sldChg chg="modSp add ord replId">
        <pc:chgData name="Joseph  Witcombe" userId="S::joseph@purplebeard.co.uk::a2840d26-4401-46ce-837a-825901afe1b0" providerId="AD" clId="Web-{59FE0B00-85C7-E9BC-B7C8-498D63D4D6E7}" dt="2022-01-01T01:23:18.315" v="698"/>
        <pc:sldMkLst>
          <pc:docMk/>
          <pc:sldMk cId="4013023479" sldId="308"/>
        </pc:sldMkLst>
        <pc:spChg chg="mod">
          <ac:chgData name="Joseph  Witcombe" userId="S::joseph@purplebeard.co.uk::a2840d26-4401-46ce-837a-825901afe1b0" providerId="AD" clId="Web-{59FE0B00-85C7-E9BC-B7C8-498D63D4D6E7}" dt="2022-01-01T01:23:13.908" v="697" actId="1076"/>
          <ac:spMkLst>
            <pc:docMk/>
            <pc:sldMk cId="4013023479" sldId="308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8C66C8F1-7EA6-BB03-B5C1-E299B9C842A5}"/>
    <pc:docChg chg="addSld modSld sldOrd">
      <pc:chgData name="Joseph  Witcombe" userId="S::joseph@purplebeard.co.uk::a2840d26-4401-46ce-837a-825901afe1b0" providerId="AD" clId="Web-{8C66C8F1-7EA6-BB03-B5C1-E299B9C842A5}" dt="2021-12-30T03:28:32.914" v="463"/>
      <pc:docMkLst>
        <pc:docMk/>
      </pc:docMkLst>
      <pc:sldChg chg="ord">
        <pc:chgData name="Joseph  Witcombe" userId="S::joseph@purplebeard.co.uk::a2840d26-4401-46ce-837a-825901afe1b0" providerId="AD" clId="Web-{8C66C8F1-7EA6-BB03-B5C1-E299B9C842A5}" dt="2021-12-29T19:33:40.651" v="84"/>
        <pc:sldMkLst>
          <pc:docMk/>
          <pc:sldMk cId="0" sldId="284"/>
        </pc:sldMkLst>
      </pc:sldChg>
      <pc:sldChg chg="modNotes">
        <pc:chgData name="Joseph  Witcombe" userId="S::joseph@purplebeard.co.uk::a2840d26-4401-46ce-837a-825901afe1b0" providerId="AD" clId="Web-{8C66C8F1-7EA6-BB03-B5C1-E299B9C842A5}" dt="2021-12-29T19:32:39.256" v="81"/>
        <pc:sldMkLst>
          <pc:docMk/>
          <pc:sldMk cId="3588611987" sldId="297"/>
        </pc:sldMkLst>
      </pc:sldChg>
      <pc:sldChg chg="addSp delSp modSp modNotes">
        <pc:chgData name="Joseph  Witcombe" userId="S::joseph@purplebeard.co.uk::a2840d26-4401-46ce-837a-825901afe1b0" providerId="AD" clId="Web-{8C66C8F1-7EA6-BB03-B5C1-E299B9C842A5}" dt="2021-12-30T01:58:51.121" v="304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8C66C8F1-7EA6-BB03-B5C1-E299B9C842A5}" dt="2021-12-30T01:58:51.121" v="304" actId="20577"/>
          <ac:spMkLst>
            <pc:docMk/>
            <pc:sldMk cId="1905242167" sldId="298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8C66C8F1-7EA6-BB03-B5C1-E299B9C842A5}" dt="2021-12-30T01:46:36.584" v="294" actId="20577"/>
          <ac:spMkLst>
            <pc:docMk/>
            <pc:sldMk cId="1905242167" sldId="298"/>
            <ac:spMk id="4" creationId="{CDD22059-14EE-465D-A240-7265D0041005}"/>
          </ac:spMkLst>
        </pc:spChg>
        <pc:spChg chg="del">
          <ac:chgData name="Joseph  Witcombe" userId="S::joseph@purplebeard.co.uk::a2840d26-4401-46ce-837a-825901afe1b0" providerId="AD" clId="Web-{8C66C8F1-7EA6-BB03-B5C1-E299B9C842A5}" dt="2021-12-30T01:38:32.428" v="92"/>
          <ac:spMkLst>
            <pc:docMk/>
            <pc:sldMk cId="1905242167" sldId="298"/>
            <ac:spMk id="103" creationId="{00000000-0000-0000-0000-000000000000}"/>
          </ac:spMkLst>
        </pc:spChg>
        <pc:picChg chg="add del mod">
          <ac:chgData name="Joseph  Witcombe" userId="S::joseph@purplebeard.co.uk::a2840d26-4401-46ce-837a-825901afe1b0" providerId="AD" clId="Web-{8C66C8F1-7EA6-BB03-B5C1-E299B9C842A5}" dt="2021-12-30T01:57:58.402" v="298"/>
          <ac:picMkLst>
            <pc:docMk/>
            <pc:sldMk cId="1905242167" sldId="298"/>
            <ac:picMk id="3" creationId="{79B91D91-1B7D-47CC-87EF-7B2FE1D7B74C}"/>
          </ac:picMkLst>
        </pc:picChg>
        <pc:picChg chg="add mod">
          <ac:chgData name="Joseph  Witcombe" userId="S::joseph@purplebeard.co.uk::a2840d26-4401-46ce-837a-825901afe1b0" providerId="AD" clId="Web-{8C66C8F1-7EA6-BB03-B5C1-E299B9C842A5}" dt="2021-12-30T01:58:42.887" v="303" actId="1076"/>
          <ac:picMkLst>
            <pc:docMk/>
            <pc:sldMk cId="1905242167" sldId="298"/>
            <ac:picMk id="5" creationId="{9E885CC5-117A-4DB8-BDA5-481F83905E16}"/>
          </ac:picMkLst>
        </pc:picChg>
      </pc:sldChg>
      <pc:sldChg chg="modNotes">
        <pc:chgData name="Joseph  Witcombe" userId="S::joseph@purplebeard.co.uk::a2840d26-4401-46ce-837a-825901afe1b0" providerId="AD" clId="Web-{8C66C8F1-7EA6-BB03-B5C1-E299B9C842A5}" dt="2021-12-30T03:25:30.263" v="378"/>
        <pc:sldMkLst>
          <pc:docMk/>
          <pc:sldMk cId="2950127719" sldId="299"/>
        </pc:sldMkLst>
      </pc:sldChg>
      <pc:sldChg chg="modNotes">
        <pc:chgData name="Joseph  Witcombe" userId="S::joseph@purplebeard.co.uk::a2840d26-4401-46ce-837a-825901afe1b0" providerId="AD" clId="Web-{8C66C8F1-7EA6-BB03-B5C1-E299B9C842A5}" dt="2021-12-29T00:05:33.722" v="1"/>
        <pc:sldMkLst>
          <pc:docMk/>
          <pc:sldMk cId="1302601540" sldId="301"/>
        </pc:sldMkLst>
      </pc:sldChg>
      <pc:sldChg chg="add">
        <pc:chgData name="Joseph  Witcombe" userId="S::joseph@purplebeard.co.uk::a2840d26-4401-46ce-837a-825901afe1b0" providerId="AD" clId="Web-{8C66C8F1-7EA6-BB03-B5C1-E299B9C842A5}" dt="2021-12-29T19:33:27.431" v="82"/>
        <pc:sldMkLst>
          <pc:docMk/>
          <pc:sldMk cId="4095366602" sldId="302"/>
        </pc:sldMkLst>
      </pc:sldChg>
      <pc:sldChg chg="add replId">
        <pc:chgData name="Joseph  Witcombe" userId="S::joseph@purplebeard.co.uk::a2840d26-4401-46ce-837a-825901afe1b0" providerId="AD" clId="Web-{8C66C8F1-7EA6-BB03-B5C1-E299B9C842A5}" dt="2021-12-29T19:33:36.010" v="83"/>
        <pc:sldMkLst>
          <pc:docMk/>
          <pc:sldMk cId="2791281453" sldId="303"/>
        </pc:sldMkLst>
      </pc:sldChg>
      <pc:sldChg chg="delSp modSp add ord replId">
        <pc:chgData name="Joseph  Witcombe" userId="S::joseph@purplebeard.co.uk::a2840d26-4401-46ce-837a-825901afe1b0" providerId="AD" clId="Web-{8C66C8F1-7EA6-BB03-B5C1-E299B9C842A5}" dt="2021-12-30T03:28:32.914" v="463"/>
        <pc:sldMkLst>
          <pc:docMk/>
          <pc:sldMk cId="1585759149" sldId="304"/>
        </pc:sldMkLst>
        <pc:spChg chg="mod">
          <ac:chgData name="Joseph  Witcombe" userId="S::joseph@purplebeard.co.uk::a2840d26-4401-46ce-837a-825901afe1b0" providerId="AD" clId="Web-{8C66C8F1-7EA6-BB03-B5C1-E299B9C842A5}" dt="2021-12-30T03:28:22.492" v="461" actId="20577"/>
          <ac:spMkLst>
            <pc:docMk/>
            <pc:sldMk cId="1585759149" sldId="304"/>
            <ac:spMk id="4" creationId="{CDD22059-14EE-465D-A240-7265D0041005}"/>
          </ac:spMkLst>
        </pc:spChg>
        <pc:picChg chg="del">
          <ac:chgData name="Joseph  Witcombe" userId="S::joseph@purplebeard.co.uk::a2840d26-4401-46ce-837a-825901afe1b0" providerId="AD" clId="Web-{8C66C8F1-7EA6-BB03-B5C1-E299B9C842A5}" dt="2021-12-30T03:28:25.758" v="462"/>
          <ac:picMkLst>
            <pc:docMk/>
            <pc:sldMk cId="1585759149" sldId="304"/>
            <ac:picMk id="5" creationId="{9E885CC5-117A-4DB8-BDA5-481F83905E16}"/>
          </ac:picMkLst>
        </pc:picChg>
      </pc:sldChg>
    </pc:docChg>
  </pc:docChgLst>
  <pc:docChgLst>
    <pc:chgData name="Joseph  Witcombe" userId="S::joseph@purplebeard.co.uk::a2840d26-4401-46ce-837a-825901afe1b0" providerId="AD" clId="Web-{66AD1C8F-5216-15C7-4B28-55EFCD2F7610}"/>
    <pc:docChg chg="modSld sldOrd">
      <pc:chgData name="Joseph  Witcombe" userId="S::joseph@purplebeard.co.uk::a2840d26-4401-46ce-837a-825901afe1b0" providerId="AD" clId="Web-{66AD1C8F-5216-15C7-4B28-55EFCD2F7610}" dt="2022-01-07T01:22:30.835" v="47"/>
      <pc:docMkLst>
        <pc:docMk/>
      </pc:docMkLst>
      <pc:sldChg chg="addSp delSp modSp ord">
        <pc:chgData name="Joseph  Witcombe" userId="S::joseph@purplebeard.co.uk::a2840d26-4401-46ce-837a-825901afe1b0" providerId="AD" clId="Web-{66AD1C8F-5216-15C7-4B28-55EFCD2F7610}" dt="2022-01-07T01:22:30.835" v="47"/>
        <pc:sldMkLst>
          <pc:docMk/>
          <pc:sldMk cId="2400430263" sldId="309"/>
        </pc:sldMkLst>
        <pc:spChg chg="mod">
          <ac:chgData name="Joseph  Witcombe" userId="S::joseph@purplebeard.co.uk::a2840d26-4401-46ce-837a-825901afe1b0" providerId="AD" clId="Web-{66AD1C8F-5216-15C7-4B28-55EFCD2F7610}" dt="2022-01-07T01:20:45.484" v="24" actId="1076"/>
          <ac:spMkLst>
            <pc:docMk/>
            <pc:sldMk cId="2400430263" sldId="309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66AD1C8F-5216-15C7-4B28-55EFCD2F7610}" dt="2022-01-07T01:22:10.583" v="46" actId="20577"/>
          <ac:spMkLst>
            <pc:docMk/>
            <pc:sldMk cId="2400430263" sldId="309"/>
            <ac:spMk id="3" creationId="{FCCCFD0B-50CB-4D7A-B6EA-FEB27C95459B}"/>
          </ac:spMkLst>
        </pc:spChg>
        <pc:spChg chg="add del mod">
          <ac:chgData name="Joseph  Witcombe" userId="S::joseph@purplebeard.co.uk::a2840d26-4401-46ce-837a-825901afe1b0" providerId="AD" clId="Web-{66AD1C8F-5216-15C7-4B28-55EFCD2F7610}" dt="2022-01-07T01:20:28.530" v="19"/>
          <ac:spMkLst>
            <pc:docMk/>
            <pc:sldMk cId="2400430263" sldId="309"/>
            <ac:spMk id="6" creationId="{A98EB6C2-86CF-424A-BEFE-D1D2F24E105A}"/>
          </ac:spMkLst>
        </pc:spChg>
        <pc:spChg chg="del mod">
          <ac:chgData name="Joseph  Witcombe" userId="S::joseph@purplebeard.co.uk::a2840d26-4401-46ce-837a-825901afe1b0" providerId="AD" clId="Web-{66AD1C8F-5216-15C7-4B28-55EFCD2F7610}" dt="2022-01-07T01:20:24.889" v="17"/>
          <ac:spMkLst>
            <pc:docMk/>
            <pc:sldMk cId="2400430263" sldId="309"/>
            <ac:spMk id="105" creationId="{00000000-0000-0000-0000-000000000000}"/>
          </ac:spMkLst>
        </pc:spChg>
        <pc:picChg chg="mod">
          <ac:chgData name="Joseph  Witcombe" userId="S::joseph@purplebeard.co.uk::a2840d26-4401-46ce-837a-825901afe1b0" providerId="AD" clId="Web-{66AD1C8F-5216-15C7-4B28-55EFCD2F7610}" dt="2022-01-07T01:20:01.606" v="14" actId="1076"/>
          <ac:picMkLst>
            <pc:docMk/>
            <pc:sldMk cId="2400430263" sldId="309"/>
            <ac:picMk id="5" creationId="{5FABD8F0-9998-4A76-B7A9-8868F0251510}"/>
          </ac:picMkLst>
        </pc:picChg>
        <pc:cxnChg chg="del">
          <ac:chgData name="Joseph  Witcombe" userId="S::joseph@purplebeard.co.uk::a2840d26-4401-46ce-837a-825901afe1b0" providerId="AD" clId="Web-{66AD1C8F-5216-15C7-4B28-55EFCD2F7610}" dt="2022-01-07T01:20:26.733" v="18"/>
          <ac:cxnSpMkLst>
            <pc:docMk/>
            <pc:sldMk cId="2400430263" sldId="309"/>
            <ac:cxnSpMk id="106" creationId="{00000000-0000-0000-0000-000000000000}"/>
          </ac:cxnSpMkLst>
        </pc:cxnChg>
      </pc:sldChg>
    </pc:docChg>
  </pc:docChgLst>
  <pc:docChgLst>
    <pc:chgData name="Joseph  Witcombe" userId="S::joseph@purplebeard.co.uk::a2840d26-4401-46ce-837a-825901afe1b0" providerId="AD" clId="Web-{2FAC22D6-A63E-D003-BB9F-E6C500A2A105}"/>
    <pc:docChg chg="addSld delSld modSld sldOrd">
      <pc:chgData name="Joseph  Witcombe" userId="S::joseph@purplebeard.co.uk::a2840d26-4401-46ce-837a-825901afe1b0" providerId="AD" clId="Web-{2FAC22D6-A63E-D003-BB9F-E6C500A2A105}" dt="2021-12-28T02:23:41.629" v="1131"/>
      <pc:docMkLst>
        <pc:docMk/>
      </pc:docMkLst>
      <pc:sldChg chg="ord">
        <pc:chgData name="Joseph  Witcombe" userId="S::joseph@purplebeard.co.uk::a2840d26-4401-46ce-837a-825901afe1b0" providerId="AD" clId="Web-{2FAC22D6-A63E-D003-BB9F-E6C500A2A105}" dt="2021-12-28T00:38:31.181" v="435"/>
        <pc:sldMkLst>
          <pc:docMk/>
          <pc:sldMk cId="0" sldId="263"/>
        </pc:sldMkLst>
      </pc:sldChg>
      <pc:sldChg chg="modSp">
        <pc:chgData name="Joseph  Witcombe" userId="S::joseph@purplebeard.co.uk::a2840d26-4401-46ce-837a-825901afe1b0" providerId="AD" clId="Web-{2FAC22D6-A63E-D003-BB9F-E6C500A2A105}" dt="2021-12-27T23:44:32.425" v="1" actId="20577"/>
        <pc:sldMkLst>
          <pc:docMk/>
          <pc:sldMk cId="0" sldId="284"/>
        </pc:sldMkLst>
        <pc:spChg chg="mod">
          <ac:chgData name="Joseph  Witcombe" userId="S::joseph@purplebeard.co.uk::a2840d26-4401-46ce-837a-825901afe1b0" providerId="AD" clId="Web-{2FAC22D6-A63E-D003-BB9F-E6C500A2A105}" dt="2021-12-27T23:44:32.425" v="1" actId="20577"/>
          <ac:spMkLst>
            <pc:docMk/>
            <pc:sldMk cId="0" sldId="284"/>
            <ac:spMk id="315" creationId="{00000000-0000-0000-0000-000000000000}"/>
          </ac:spMkLst>
        </pc:spChg>
      </pc:sldChg>
      <pc:sldChg chg="addSp delSp modSp del">
        <pc:chgData name="Joseph  Witcombe" userId="S::joseph@purplebeard.co.uk::a2840d26-4401-46ce-837a-825901afe1b0" providerId="AD" clId="Web-{2FAC22D6-A63E-D003-BB9F-E6C500A2A105}" dt="2021-12-27T23:57:36.316" v="107"/>
        <pc:sldMkLst>
          <pc:docMk/>
          <pc:sldMk cId="3529941380" sldId="285"/>
        </pc:sldMkLst>
        <pc:spChg chg="add del mod">
          <ac:chgData name="Joseph  Witcombe" userId="S::joseph@purplebeard.co.uk::a2840d26-4401-46ce-837a-825901afe1b0" providerId="AD" clId="Web-{2FAC22D6-A63E-D003-BB9F-E6C500A2A105}" dt="2021-12-27T23:47:55.058" v="22"/>
          <ac:spMkLst>
            <pc:docMk/>
            <pc:sldMk cId="3529941380" sldId="285"/>
            <ac:spMk id="4" creationId="{82DA7F7C-CD74-47A2-801F-40AA8D5A60A9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7T23:50:02.046" v="44" actId="1076"/>
          <ac:spMkLst>
            <pc:docMk/>
            <pc:sldMk cId="3529941380" sldId="285"/>
            <ac:spMk id="6" creationId="{FD7F8C87-477B-4DC3-A7A1-F41692AA35AC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7T23:57:26.972" v="100"/>
          <ac:spMkLst>
            <pc:docMk/>
            <pc:sldMk cId="3529941380" sldId="285"/>
            <ac:spMk id="7" creationId="{AB4C932A-E4AE-486C-B3AC-99120FFC248A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7T23:54:24.326" v="84" actId="14100"/>
          <ac:spMkLst>
            <pc:docMk/>
            <pc:sldMk cId="3529941380" sldId="285"/>
            <ac:spMk id="10" creationId="{483ECAA1-5522-4199-AEBC-295B3B174809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7T23:57:32.487" v="106" actId="14100"/>
          <ac:spMkLst>
            <pc:docMk/>
            <pc:sldMk cId="3529941380" sldId="285"/>
            <ac:spMk id="11" creationId="{03725E38-8515-405A-8140-FCF78BA5E74E}"/>
          </ac:spMkLst>
        </pc:spChg>
        <pc:spChg chg="del">
          <ac:chgData name="Joseph  Witcombe" userId="S::joseph@purplebeard.co.uk::a2840d26-4401-46ce-837a-825901afe1b0" providerId="AD" clId="Web-{2FAC22D6-A63E-D003-BB9F-E6C500A2A105}" dt="2021-12-27T23:53:54.466" v="82"/>
          <ac:spMkLst>
            <pc:docMk/>
            <pc:sldMk cId="3529941380" sldId="285"/>
            <ac:spMk id="103" creationId="{00000000-0000-0000-0000-000000000000}"/>
          </ac:spMkLst>
        </pc:spChg>
        <pc:spChg chg="del">
          <ac:chgData name="Joseph  Witcombe" userId="S::joseph@purplebeard.co.uk::a2840d26-4401-46ce-837a-825901afe1b0" providerId="AD" clId="Web-{2FAC22D6-A63E-D003-BB9F-E6C500A2A105}" dt="2021-12-27T23:47:48.542" v="20"/>
          <ac:spMkLst>
            <pc:docMk/>
            <pc:sldMk cId="3529941380" sldId="285"/>
            <ac:spMk id="105" creationId="{00000000-0000-0000-0000-000000000000}"/>
          </ac:spMkLst>
        </pc:spChg>
        <pc:picChg chg="del">
          <ac:chgData name="Joseph  Witcombe" userId="S::joseph@purplebeard.co.uk::a2840d26-4401-46ce-837a-825901afe1b0" providerId="AD" clId="Web-{2FAC22D6-A63E-D003-BB9F-E6C500A2A105}" dt="2021-12-27T23:44:48.254" v="2"/>
          <ac:picMkLst>
            <pc:docMk/>
            <pc:sldMk cId="3529941380" sldId="285"/>
            <ac:picMk id="2" creationId="{B4BEA807-42CE-4051-9BBC-5109F7F5C8DD}"/>
          </ac:picMkLst>
        </pc:picChg>
        <pc:cxnChg chg="del">
          <ac:chgData name="Joseph  Witcombe" userId="S::joseph@purplebeard.co.uk::a2840d26-4401-46ce-837a-825901afe1b0" providerId="AD" clId="Web-{2FAC22D6-A63E-D003-BB9F-E6C500A2A105}" dt="2021-12-27T23:47:53.011" v="21"/>
          <ac:cxnSpMkLst>
            <pc:docMk/>
            <pc:sldMk cId="3529941380" sldId="285"/>
            <ac:cxnSpMk id="106" creationId="{00000000-0000-0000-0000-000000000000}"/>
          </ac:cxnSpMkLst>
        </pc:cxnChg>
      </pc:sldChg>
      <pc:sldChg chg="addSp delSp modSp add del replId">
        <pc:chgData name="Joseph  Witcombe" userId="S::joseph@purplebeard.co.uk::a2840d26-4401-46ce-837a-825901afe1b0" providerId="AD" clId="Web-{2FAC22D6-A63E-D003-BB9F-E6C500A2A105}" dt="2021-12-28T00:33:02.140" v="376"/>
        <pc:sldMkLst>
          <pc:docMk/>
          <pc:sldMk cId="3585324976" sldId="285"/>
        </pc:sldMkLst>
        <pc:spChg chg="add del mod">
          <ac:chgData name="Joseph  Witcombe" userId="S::joseph@purplebeard.co.uk::a2840d26-4401-46ce-837a-825901afe1b0" providerId="AD" clId="Web-{2FAC22D6-A63E-D003-BB9F-E6C500A2A105}" dt="2021-12-28T00:03:51.014" v="144"/>
          <ac:spMkLst>
            <pc:docMk/>
            <pc:sldMk cId="3585324976" sldId="285"/>
            <ac:spMk id="4" creationId="{B0CC8C40-5033-41BF-AF1B-6E05B4C26A4C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0:30:09.538" v="348" actId="1076"/>
          <ac:spMkLst>
            <pc:docMk/>
            <pc:sldMk cId="3585324976" sldId="285"/>
            <ac:spMk id="5" creationId="{F8F7A4E1-0275-4CB3-BD31-F758CFDF94BC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0:30:15.085" v="349" actId="1076"/>
          <ac:spMkLst>
            <pc:docMk/>
            <pc:sldMk cId="3585324976" sldId="285"/>
            <ac:spMk id="6" creationId="{C2C40F79-2FA5-40B5-A0F3-B62570CE2462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8T00:03:53.279" v="145"/>
          <ac:spMkLst>
            <pc:docMk/>
            <pc:sldMk cId="3585324976" sldId="285"/>
            <ac:spMk id="7" creationId="{2E6C2CE3-0961-45CB-81C4-07D715CA0A8B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8T00:30:04.241" v="347"/>
          <ac:spMkLst>
            <pc:docMk/>
            <pc:sldMk cId="3585324976" sldId="285"/>
            <ac:spMk id="11" creationId="{457C32A0-1E5C-4BE5-AA53-9227D7163797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0:04:04.201" v="148"/>
          <ac:spMkLst>
            <pc:docMk/>
            <pc:sldMk cId="3585324976" sldId="285"/>
            <ac:spMk id="103" creationId="{00000000-0000-0000-0000-000000000000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0:03:41.701" v="143"/>
          <ac:spMkLst>
            <pc:docMk/>
            <pc:sldMk cId="3585324976" sldId="285"/>
            <ac:spMk id="105" creationId="{00000000-0000-0000-0000-000000000000}"/>
          </ac:spMkLst>
        </pc:spChg>
        <pc:picChg chg="del">
          <ac:chgData name="Joseph  Witcombe" userId="S::joseph@purplebeard.co.uk::a2840d26-4401-46ce-837a-825901afe1b0" providerId="AD" clId="Web-{2FAC22D6-A63E-D003-BB9F-E6C500A2A105}" dt="2021-12-27T23:57:49.175" v="109"/>
          <ac:picMkLst>
            <pc:docMk/>
            <pc:sldMk cId="3585324976" sldId="285"/>
            <ac:picMk id="2" creationId="{B4BEA807-42CE-4051-9BBC-5109F7F5C8DD}"/>
          </ac:picMkLst>
        </pc:picChg>
        <pc:cxnChg chg="del">
          <ac:chgData name="Joseph  Witcombe" userId="S::joseph@purplebeard.co.uk::a2840d26-4401-46ce-837a-825901afe1b0" providerId="AD" clId="Web-{2FAC22D6-A63E-D003-BB9F-E6C500A2A105}" dt="2021-12-28T00:03:55.279" v="146"/>
          <ac:cxnSpMkLst>
            <pc:docMk/>
            <pc:sldMk cId="3585324976" sldId="285"/>
            <ac:cxnSpMk id="106" creationId="{00000000-0000-0000-0000-000000000000}"/>
          </ac:cxnSpMkLst>
        </pc:cxnChg>
      </pc:sldChg>
      <pc:sldChg chg="addSp delSp modSp add replId modNotes">
        <pc:chgData name="Joseph  Witcombe" userId="S::joseph@purplebeard.co.uk::a2840d26-4401-46ce-837a-825901afe1b0" providerId="AD" clId="Web-{2FAC22D6-A63E-D003-BB9F-E6C500A2A105}" dt="2021-12-28T02:16:00.384" v="1031"/>
        <pc:sldMkLst>
          <pc:docMk/>
          <pc:sldMk cId="1419389841" sldId="286"/>
        </pc:sldMkLst>
        <pc:spChg chg="add mod">
          <ac:chgData name="Joseph  Witcombe" userId="S::joseph@purplebeard.co.uk::a2840d26-4401-46ce-837a-825901afe1b0" providerId="AD" clId="Web-{2FAC22D6-A63E-D003-BB9F-E6C500A2A105}" dt="2021-12-28T02:15:28.134" v="998" actId="20577"/>
          <ac:spMkLst>
            <pc:docMk/>
            <pc:sldMk cId="1419389841" sldId="286"/>
            <ac:spMk id="3" creationId="{04460F22-B793-4D00-98FD-7A45D166A605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8T00:52:28.017" v="548"/>
          <ac:spMkLst>
            <pc:docMk/>
            <pc:sldMk cId="1419389841" sldId="286"/>
            <ac:spMk id="7" creationId="{E77D9FD7-5738-4C1B-9AD0-500B6781E7DF}"/>
          </ac:spMkLst>
        </pc:spChg>
        <pc:picChg chg="del">
          <ac:chgData name="Joseph  Witcombe" userId="S::joseph@purplebeard.co.uk::a2840d26-4401-46ce-837a-825901afe1b0" providerId="AD" clId="Web-{2FAC22D6-A63E-D003-BB9F-E6C500A2A105}" dt="2021-12-28T00:22:28.088" v="315"/>
          <ac:picMkLst>
            <pc:docMk/>
            <pc:sldMk cId="1419389841" sldId="286"/>
            <ac:picMk id="2" creationId="{B4BEA807-42CE-4051-9BBC-5109F7F5C8DD}"/>
          </ac:picMkLst>
        </pc:picChg>
      </pc:sldChg>
      <pc:sldChg chg="add del replId">
        <pc:chgData name="Joseph  Witcombe" userId="S::joseph@purplebeard.co.uk::a2840d26-4401-46ce-837a-825901afe1b0" providerId="AD" clId="Web-{2FAC22D6-A63E-D003-BB9F-E6C500A2A105}" dt="2021-12-28T00:33:05.375" v="377"/>
        <pc:sldMkLst>
          <pc:docMk/>
          <pc:sldMk cId="1996031292" sldId="287"/>
        </pc:sldMkLst>
      </pc:sldChg>
      <pc:sldChg chg="add del replId">
        <pc:chgData name="Joseph  Witcombe" userId="S::joseph@purplebeard.co.uk::a2840d26-4401-46ce-837a-825901afe1b0" providerId="AD" clId="Web-{2FAC22D6-A63E-D003-BB9F-E6C500A2A105}" dt="2021-12-28T00:33:08.328" v="378"/>
        <pc:sldMkLst>
          <pc:docMk/>
          <pc:sldMk cId="789399791" sldId="288"/>
        </pc:sldMkLst>
      </pc:sldChg>
      <pc:sldChg chg="addSp delSp modSp add replId modNotes">
        <pc:chgData name="Joseph  Witcombe" userId="S::joseph@purplebeard.co.uk::a2840d26-4401-46ce-837a-825901afe1b0" providerId="AD" clId="Web-{2FAC22D6-A63E-D003-BB9F-E6C500A2A105}" dt="2021-12-28T02:10:17.202" v="922"/>
        <pc:sldMkLst>
          <pc:docMk/>
          <pc:sldMk cId="4142256669" sldId="289"/>
        </pc:sldMkLst>
        <pc:spChg chg="add mod">
          <ac:chgData name="Joseph  Witcombe" userId="S::joseph@purplebeard.co.uk::a2840d26-4401-46ce-837a-825901afe1b0" providerId="AD" clId="Web-{2FAC22D6-A63E-D003-BB9F-E6C500A2A105}" dt="2021-12-28T01:15:14.482" v="891" actId="1076"/>
          <ac:spMkLst>
            <pc:docMk/>
            <pc:sldMk cId="4142256669" sldId="289"/>
            <ac:spMk id="2" creationId="{E3E9F866-B9A3-469E-AE33-EB840B39AC9A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0:30:50.821" v="352"/>
          <ac:spMkLst>
            <pc:docMk/>
            <pc:sldMk cId="4142256669" sldId="289"/>
            <ac:spMk id="3" creationId="{04460F22-B793-4D00-98FD-7A45D166A605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1:15:14.497" v="892" actId="1076"/>
          <ac:spMkLst>
            <pc:docMk/>
            <pc:sldMk cId="4142256669" sldId="289"/>
            <ac:spMk id="4" creationId="{5F484A11-AFE2-4D9D-91EE-603F618ED9BC}"/>
          </ac:spMkLst>
        </pc:spChg>
      </pc:sldChg>
      <pc:sldChg chg="add del replId">
        <pc:chgData name="Joseph  Witcombe" userId="S::joseph@purplebeard.co.uk::a2840d26-4401-46ce-837a-825901afe1b0" providerId="AD" clId="Web-{2FAC22D6-A63E-D003-BB9F-E6C500A2A105}" dt="2021-12-28T00:38:45.916" v="436"/>
        <pc:sldMkLst>
          <pc:docMk/>
          <pc:sldMk cId="3274711407" sldId="290"/>
        </pc:sldMkLst>
      </pc:sldChg>
      <pc:sldChg chg="addSp delSp modSp add replId modNotes">
        <pc:chgData name="Joseph  Witcombe" userId="S::joseph@purplebeard.co.uk::a2840d26-4401-46ce-837a-825901afe1b0" providerId="AD" clId="Web-{2FAC22D6-A63E-D003-BB9F-E6C500A2A105}" dt="2021-12-28T02:13:22.299" v="995"/>
        <pc:sldMkLst>
          <pc:docMk/>
          <pc:sldMk cId="3049571407" sldId="291"/>
        </pc:sldMkLst>
        <pc:spChg chg="mod">
          <ac:chgData name="Joseph  Witcombe" userId="S::joseph@purplebeard.co.uk::a2840d26-4401-46ce-837a-825901afe1b0" providerId="AD" clId="Web-{2FAC22D6-A63E-D003-BB9F-E6C500A2A105}" dt="2021-12-28T01:15:31.920" v="893" actId="1076"/>
          <ac:spMkLst>
            <pc:docMk/>
            <pc:sldMk cId="3049571407" sldId="291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2:11:33.641" v="930" actId="20577"/>
          <ac:spMkLst>
            <pc:docMk/>
            <pc:sldMk cId="3049571407" sldId="291"/>
            <ac:spMk id="3" creationId="{4E5D8434-4F87-4F42-9A47-F33634D2F39C}"/>
          </ac:spMkLst>
        </pc:spChg>
        <pc:spChg chg="del mod">
          <ac:chgData name="Joseph  Witcombe" userId="S::joseph@purplebeard.co.uk::a2840d26-4401-46ce-837a-825901afe1b0" providerId="AD" clId="Web-{2FAC22D6-A63E-D003-BB9F-E6C500A2A105}" dt="2021-12-28T00:31:54.260" v="364"/>
          <ac:spMkLst>
            <pc:docMk/>
            <pc:sldMk cId="3049571407" sldId="291"/>
            <ac:spMk id="4" creationId="{5F484A11-AFE2-4D9D-91EE-603F618ED9BC}"/>
          </ac:spMkLst>
        </pc:spChg>
      </pc:sldChg>
      <pc:sldChg chg="addSp modSp add ord replId modNotes">
        <pc:chgData name="Joseph  Witcombe" userId="S::joseph@purplebeard.co.uk::a2840d26-4401-46ce-837a-825901afe1b0" providerId="AD" clId="Web-{2FAC22D6-A63E-D003-BB9F-E6C500A2A105}" dt="2021-12-28T02:12:31.283" v="964"/>
        <pc:sldMkLst>
          <pc:docMk/>
          <pc:sldMk cId="275886308" sldId="292"/>
        </pc:sldMkLst>
        <pc:spChg chg="mod">
          <ac:chgData name="Joseph  Witcombe" userId="S::joseph@purplebeard.co.uk::a2840d26-4401-46ce-837a-825901afe1b0" providerId="AD" clId="Web-{2FAC22D6-A63E-D003-BB9F-E6C500A2A105}" dt="2021-12-28T01:16:01.139" v="898" actId="1076"/>
          <ac:spMkLst>
            <pc:docMk/>
            <pc:sldMk cId="275886308" sldId="292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2:11:39.188" v="933" actId="20577"/>
          <ac:spMkLst>
            <pc:docMk/>
            <pc:sldMk cId="275886308" sldId="292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0:32:44.984" v="373" actId="20577"/>
          <ac:spMkLst>
            <pc:docMk/>
            <pc:sldMk cId="275886308" sldId="292"/>
            <ac:spMk id="4" creationId="{5F484A11-AFE2-4D9D-91EE-603F618ED9BC}"/>
          </ac:spMkLst>
        </pc:spChg>
      </pc:sldChg>
      <pc:sldChg chg="modSp add ord replId">
        <pc:chgData name="Joseph  Witcombe" userId="S::joseph@purplebeard.co.uk::a2840d26-4401-46ce-837a-825901afe1b0" providerId="AD" clId="Web-{2FAC22D6-A63E-D003-BB9F-E6C500A2A105}" dt="2021-12-28T00:44:34.378" v="438" actId="20577"/>
        <pc:sldMkLst>
          <pc:docMk/>
          <pc:sldMk cId="3687360637" sldId="293"/>
        </pc:sldMkLst>
        <pc:spChg chg="mod">
          <ac:chgData name="Joseph  Witcombe" userId="S::joseph@purplebeard.co.uk::a2840d26-4401-46ce-837a-825901afe1b0" providerId="AD" clId="Web-{2FAC22D6-A63E-D003-BB9F-E6C500A2A105}" dt="2021-12-28T00:36:00.380" v="395" actId="20577"/>
          <ac:spMkLst>
            <pc:docMk/>
            <pc:sldMk cId="3687360637" sldId="293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0:44:34.378" v="438" actId="20577"/>
          <ac:spMkLst>
            <pc:docMk/>
            <pc:sldMk cId="3687360637" sldId="293"/>
            <ac:spMk id="4" creationId="{5F484A11-AFE2-4D9D-91EE-603F618ED9BC}"/>
          </ac:spMkLst>
        </pc:spChg>
      </pc:sldChg>
      <pc:sldChg chg="modSp add ord replId">
        <pc:chgData name="Joseph  Witcombe" userId="S::joseph@purplebeard.co.uk::a2840d26-4401-46ce-837a-825901afe1b0" providerId="AD" clId="Web-{2FAC22D6-A63E-D003-BB9F-E6C500A2A105}" dt="2021-12-28T01:19:34.349" v="899" actId="20577"/>
        <pc:sldMkLst>
          <pc:docMk/>
          <pc:sldMk cId="1207423451" sldId="294"/>
        </pc:sldMkLst>
        <pc:spChg chg="mod">
          <ac:chgData name="Joseph  Witcombe" userId="S::joseph@purplebeard.co.uk::a2840d26-4401-46ce-837a-825901afe1b0" providerId="AD" clId="Web-{2FAC22D6-A63E-D003-BB9F-E6C500A2A105}" dt="2021-12-28T01:14:56.637" v="888" actId="1076"/>
          <ac:spMkLst>
            <pc:docMk/>
            <pc:sldMk cId="1207423451" sldId="294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56.653" v="890" actId="1076"/>
          <ac:spMkLst>
            <pc:docMk/>
            <pc:sldMk cId="1207423451" sldId="294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9:34.349" v="899" actId="20577"/>
          <ac:spMkLst>
            <pc:docMk/>
            <pc:sldMk cId="1207423451" sldId="294"/>
            <ac:spMk id="4" creationId="{5F484A11-AFE2-4D9D-91EE-603F618ED9BC}"/>
          </ac:spMkLst>
        </pc:spChg>
      </pc:sldChg>
      <pc:sldChg chg="modSp add ord replId">
        <pc:chgData name="Joseph  Witcombe" userId="S::joseph@purplebeard.co.uk::a2840d26-4401-46ce-837a-825901afe1b0" providerId="AD" clId="Web-{2FAC22D6-A63E-D003-BB9F-E6C500A2A105}" dt="2021-12-28T02:13:32.722" v="996"/>
        <pc:sldMkLst>
          <pc:docMk/>
          <pc:sldMk cId="765748334" sldId="295"/>
        </pc:sldMkLst>
        <pc:spChg chg="mod">
          <ac:chgData name="Joseph  Witcombe" userId="S::joseph@purplebeard.co.uk::a2840d26-4401-46ce-837a-825901afe1b0" providerId="AD" clId="Web-{2FAC22D6-A63E-D003-BB9F-E6C500A2A105}" dt="2021-12-28T01:14:41.715" v="885" actId="1076"/>
          <ac:spMkLst>
            <pc:docMk/>
            <pc:sldMk cId="765748334" sldId="295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41.731" v="887" actId="1076"/>
          <ac:spMkLst>
            <pc:docMk/>
            <pc:sldMk cId="765748334" sldId="295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41.731" v="886" actId="1076"/>
          <ac:spMkLst>
            <pc:docMk/>
            <pc:sldMk cId="765748334" sldId="295"/>
            <ac:spMk id="4" creationId="{5F484A11-AFE2-4D9D-91EE-603F618ED9BC}"/>
          </ac:spMkLst>
        </pc:spChg>
      </pc:sldChg>
      <pc:sldChg chg="modSp add ord replId modNotes">
        <pc:chgData name="Joseph  Witcombe" userId="S::joseph@purplebeard.co.uk::a2840d26-4401-46ce-837a-825901afe1b0" providerId="AD" clId="Web-{2FAC22D6-A63E-D003-BB9F-E6C500A2A105}" dt="2021-12-28T02:17:12.902" v="1048"/>
        <pc:sldMkLst>
          <pc:docMk/>
          <pc:sldMk cId="3448724903" sldId="296"/>
        </pc:sldMkLst>
        <pc:spChg chg="mod">
          <ac:chgData name="Joseph  Witcombe" userId="S::joseph@purplebeard.co.uk::a2840d26-4401-46ce-837a-825901afe1b0" providerId="AD" clId="Web-{2FAC22D6-A63E-D003-BB9F-E6C500A2A105}" dt="2021-12-28T01:14:26.074" v="882" actId="1076"/>
          <ac:spMkLst>
            <pc:docMk/>
            <pc:sldMk cId="3448724903" sldId="296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26.090" v="884" actId="1076"/>
          <ac:spMkLst>
            <pc:docMk/>
            <pc:sldMk cId="3448724903" sldId="296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26.090" v="883" actId="1076"/>
          <ac:spMkLst>
            <pc:docMk/>
            <pc:sldMk cId="3448724903" sldId="296"/>
            <ac:spMk id="4" creationId="{5F484A11-AFE2-4D9D-91EE-603F618ED9BC}"/>
          </ac:spMkLst>
        </pc:spChg>
      </pc:sldChg>
      <pc:sldChg chg="addSp delSp modSp add replId">
        <pc:chgData name="Joseph  Witcombe" userId="S::joseph@purplebeard.co.uk::a2840d26-4401-46ce-837a-825901afe1b0" providerId="AD" clId="Web-{2FAC22D6-A63E-D003-BB9F-E6C500A2A105}" dt="2021-12-28T02:23:41.629" v="1131"/>
        <pc:sldMkLst>
          <pc:docMk/>
          <pc:sldMk cId="3433474900" sldId="297"/>
        </pc:sldMkLst>
        <pc:spChg chg="mod">
          <ac:chgData name="Joseph  Witcombe" userId="S::joseph@purplebeard.co.uk::a2840d26-4401-46ce-837a-825901afe1b0" providerId="AD" clId="Web-{2FAC22D6-A63E-D003-BB9F-E6C500A2A105}" dt="2021-12-28T01:22:17.635" v="913" actId="20577"/>
          <ac:spMkLst>
            <pc:docMk/>
            <pc:sldMk cId="3433474900" sldId="297"/>
            <ac:spMk id="2" creationId="{E3E9F866-B9A3-469E-AE33-EB840B39AC9A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2:18:26.059" v="1050"/>
          <ac:spMkLst>
            <pc:docMk/>
            <pc:sldMk cId="3433474900" sldId="297"/>
            <ac:spMk id="3" creationId="{1E2D0A0A-9568-47AF-BA02-019FC2DF1833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2:18:22.278" v="1049"/>
          <ac:spMkLst>
            <pc:docMk/>
            <pc:sldMk cId="3433474900" sldId="297"/>
            <ac:spMk id="4" creationId="{5F484A11-AFE2-4D9D-91EE-603F618ED9BC}"/>
          </ac:spMkLst>
        </pc:spChg>
        <pc:graphicFrameChg chg="add mod modGraphic">
          <ac:chgData name="Joseph  Witcombe" userId="S::joseph@purplebeard.co.uk::a2840d26-4401-46ce-837a-825901afe1b0" providerId="AD" clId="Web-{2FAC22D6-A63E-D003-BB9F-E6C500A2A105}" dt="2021-12-28T02:23:41.629" v="1131"/>
          <ac:graphicFrameMkLst>
            <pc:docMk/>
            <pc:sldMk cId="3433474900" sldId="297"/>
            <ac:graphicFrameMk id="5" creationId="{9E9669E6-1058-4D65-9991-20C5CD8515A0}"/>
          </ac:graphicFrameMkLst>
        </pc:graphicFrameChg>
      </pc:sldChg>
    </pc:docChg>
  </pc:docChgLst>
  <pc:docChgLst>
    <pc:chgData name="Joseph  Witcombe" userId="S::joseph@purplebeard.co.uk::a2840d26-4401-46ce-837a-825901afe1b0" providerId="AD" clId="Web-{E470967E-E70D-0C6C-14F0-D725CE56985C}"/>
    <pc:docChg chg="addSld modSld sldOrd">
      <pc:chgData name="Joseph  Witcombe" userId="S::joseph@purplebeard.co.uk::a2840d26-4401-46ce-837a-825901afe1b0" providerId="AD" clId="Web-{E470967E-E70D-0C6C-14F0-D725CE56985C}" dt="2022-01-03T14:52:42.704" v="45" actId="20577"/>
      <pc:docMkLst>
        <pc:docMk/>
      </pc:docMkLst>
      <pc:sldChg chg="addSp delSp modSp add ord replId">
        <pc:chgData name="Joseph  Witcombe" userId="S::joseph@purplebeard.co.uk::a2840d26-4401-46ce-837a-825901afe1b0" providerId="AD" clId="Web-{E470967E-E70D-0C6C-14F0-D725CE56985C}" dt="2022-01-03T14:52:42.704" v="45" actId="20577"/>
        <pc:sldMkLst>
          <pc:docMk/>
          <pc:sldMk cId="720694896" sldId="304"/>
        </pc:sldMkLst>
        <pc:spChg chg="mod">
          <ac:chgData name="Joseph  Witcombe" userId="S::joseph@purplebeard.co.uk::a2840d26-4401-46ce-837a-825901afe1b0" providerId="AD" clId="Web-{E470967E-E70D-0C6C-14F0-D725CE56985C}" dt="2022-01-03T14:50:31.733" v="4" actId="20577"/>
          <ac:spMkLst>
            <pc:docMk/>
            <pc:sldMk cId="720694896" sldId="304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E470967E-E70D-0C6C-14F0-D725CE56985C}" dt="2022-01-03T14:52:42.704" v="45" actId="20577"/>
          <ac:spMkLst>
            <pc:docMk/>
            <pc:sldMk cId="720694896" sldId="304"/>
            <ac:spMk id="4" creationId="{CDD22059-14EE-465D-A240-7265D0041005}"/>
          </ac:spMkLst>
        </pc:spChg>
        <pc:spChg chg="add">
          <ac:chgData name="Joseph  Witcombe" userId="S::joseph@purplebeard.co.uk::a2840d26-4401-46ce-837a-825901afe1b0" providerId="AD" clId="Web-{E470967E-E70D-0C6C-14F0-D725CE56985C}" dt="2022-01-03T14:50:34.576" v="6"/>
          <ac:spMkLst>
            <pc:docMk/>
            <pc:sldMk cId="720694896" sldId="304"/>
            <ac:spMk id="7" creationId="{B8C402CB-7AD8-4E15-8E65-D4AAD51926E1}"/>
          </ac:spMkLst>
        </pc:spChg>
        <pc:picChg chg="del">
          <ac:chgData name="Joseph  Witcombe" userId="S::joseph@purplebeard.co.uk::a2840d26-4401-46ce-837a-825901afe1b0" providerId="AD" clId="Web-{E470967E-E70D-0C6C-14F0-D725CE56985C}" dt="2022-01-03T14:50:34.498" v="5"/>
          <ac:picMkLst>
            <pc:docMk/>
            <pc:sldMk cId="720694896" sldId="304"/>
            <ac:picMk id="5" creationId="{9E885CC5-117A-4DB8-BDA5-481F83905E16}"/>
          </ac:picMkLst>
        </pc:picChg>
      </pc:sldChg>
    </pc:docChg>
  </pc:docChgLst>
  <pc:docChgLst>
    <pc:chgData name="Joseph  Witcombe" userId="S::joseph@purplebeard.co.uk::a2840d26-4401-46ce-837a-825901afe1b0" providerId="AD" clId="Web-{696E97B8-DEEC-C529-5F24-1D82FF32748C}"/>
    <pc:docChg chg="delSld modSld sldOrd">
      <pc:chgData name="Joseph  Witcombe" userId="S::joseph@purplebeard.co.uk::a2840d26-4401-46ce-837a-825901afe1b0" providerId="AD" clId="Web-{696E97B8-DEEC-C529-5F24-1D82FF32748C}" dt="2022-01-09T13:54:32.804" v="21" actId="20577"/>
      <pc:docMkLst>
        <pc:docMk/>
      </pc:docMkLst>
      <pc:sldChg chg="modSp">
        <pc:chgData name="Joseph  Witcombe" userId="S::joseph@purplebeard.co.uk::a2840d26-4401-46ce-837a-825901afe1b0" providerId="AD" clId="Web-{696E97B8-DEEC-C529-5F24-1D82FF32748C}" dt="2022-01-09T13:53:45.287" v="12" actId="20577"/>
        <pc:sldMkLst>
          <pc:docMk/>
          <pc:sldMk cId="0" sldId="256"/>
        </pc:sldMkLst>
        <pc:spChg chg="mod">
          <ac:chgData name="Joseph  Witcombe" userId="S::joseph@purplebeard.co.uk::a2840d26-4401-46ce-837a-825901afe1b0" providerId="AD" clId="Web-{696E97B8-DEEC-C529-5F24-1D82FF32748C}" dt="2022-01-09T13:53:45.287" v="12" actId="20577"/>
          <ac:spMkLst>
            <pc:docMk/>
            <pc:sldMk cId="0" sldId="256"/>
            <ac:spMk id="45" creationId="{00000000-0000-0000-0000-000000000000}"/>
          </ac:spMkLst>
        </pc:spChg>
      </pc:sldChg>
      <pc:sldChg chg="modSp ord">
        <pc:chgData name="Joseph  Witcombe" userId="S::joseph@purplebeard.co.uk::a2840d26-4401-46ce-837a-825901afe1b0" providerId="AD" clId="Web-{696E97B8-DEEC-C529-5F24-1D82FF32748C}" dt="2022-01-09T13:53:59.568" v="15" actId="20577"/>
        <pc:sldMkLst>
          <pc:docMk/>
          <pc:sldMk cId="0" sldId="284"/>
        </pc:sldMkLst>
        <pc:spChg chg="mod">
          <ac:chgData name="Joseph  Witcombe" userId="S::joseph@purplebeard.co.uk::a2840d26-4401-46ce-837a-825901afe1b0" providerId="AD" clId="Web-{696E97B8-DEEC-C529-5F24-1D82FF32748C}" dt="2022-01-09T13:49:04.638" v="3" actId="20577"/>
          <ac:spMkLst>
            <pc:docMk/>
            <pc:sldMk cId="0" sldId="284"/>
            <ac:spMk id="313" creationId="{00000000-0000-0000-0000-000000000000}"/>
          </ac:spMkLst>
        </pc:spChg>
        <pc:spChg chg="mod">
          <ac:chgData name="Joseph  Witcombe" userId="S::joseph@purplebeard.co.uk::a2840d26-4401-46ce-837a-825901afe1b0" providerId="AD" clId="Web-{696E97B8-DEEC-C529-5F24-1D82FF32748C}" dt="2022-01-09T13:53:59.568" v="15" actId="20577"/>
          <ac:spMkLst>
            <pc:docMk/>
            <pc:sldMk cId="0" sldId="284"/>
            <ac:spMk id="315" creationId="{00000000-0000-0000-0000-000000000000}"/>
          </ac:spMkLst>
        </pc:spChg>
      </pc:sldChg>
      <pc:sldChg chg="modSp modNotes">
        <pc:chgData name="Joseph  Witcombe" userId="S::joseph@purplebeard.co.uk::a2840d26-4401-46ce-837a-825901afe1b0" providerId="AD" clId="Web-{696E97B8-DEEC-C529-5F24-1D82FF32748C}" dt="2022-01-09T13:54:02.318" v="16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696E97B8-DEEC-C529-5F24-1D82FF32748C}" dt="2022-01-09T13:54:02.318" v="16" actId="20577"/>
          <ac:spMkLst>
            <pc:docMk/>
            <pc:sldMk cId="1905242167" sldId="298"/>
            <ac:spMk id="105" creationId="{00000000-0000-0000-0000-000000000000}"/>
          </ac:spMkLst>
        </pc:spChg>
      </pc:sldChg>
      <pc:sldChg chg="modSp">
        <pc:chgData name="Joseph  Witcombe" userId="S::joseph@purplebeard.co.uk::a2840d26-4401-46ce-837a-825901afe1b0" providerId="AD" clId="Web-{696E97B8-DEEC-C529-5F24-1D82FF32748C}" dt="2022-01-09T13:54:32.804" v="21" actId="20577"/>
        <pc:sldMkLst>
          <pc:docMk/>
          <pc:sldMk cId="2791281453" sldId="303"/>
        </pc:sldMkLst>
        <pc:spChg chg="mod">
          <ac:chgData name="Joseph  Witcombe" userId="S::joseph@purplebeard.co.uk::a2840d26-4401-46ce-837a-825901afe1b0" providerId="AD" clId="Web-{696E97B8-DEEC-C529-5F24-1D82FF32748C}" dt="2022-01-09T13:54:32.804" v="21" actId="20577"/>
          <ac:spMkLst>
            <pc:docMk/>
            <pc:sldMk cId="2791281453" sldId="303"/>
            <ac:spMk id="315" creationId="{00000000-0000-0000-0000-000000000000}"/>
          </ac:spMkLst>
        </pc:spChg>
      </pc:sldChg>
      <pc:sldChg chg="del">
        <pc:chgData name="Joseph  Witcombe" userId="S::joseph@purplebeard.co.uk::a2840d26-4401-46ce-837a-825901afe1b0" providerId="AD" clId="Web-{696E97B8-DEEC-C529-5F24-1D82FF32748C}" dt="2022-01-09T13:54:28.397" v="20"/>
        <pc:sldMkLst>
          <pc:docMk/>
          <pc:sldMk cId="720694896" sldId="304"/>
        </pc:sldMkLst>
      </pc:sldChg>
      <pc:sldChg chg="modSp modNotes">
        <pc:chgData name="Joseph  Witcombe" userId="S::joseph@purplebeard.co.uk::a2840d26-4401-46ce-837a-825901afe1b0" providerId="AD" clId="Web-{696E97B8-DEEC-C529-5F24-1D82FF32748C}" dt="2022-01-09T13:54:20.084" v="19" actId="20577"/>
        <pc:sldMkLst>
          <pc:docMk/>
          <pc:sldMk cId="2857040482" sldId="305"/>
        </pc:sldMkLst>
        <pc:spChg chg="mod">
          <ac:chgData name="Joseph  Witcombe" userId="S::joseph@purplebeard.co.uk::a2840d26-4401-46ce-837a-825901afe1b0" providerId="AD" clId="Web-{696E97B8-DEEC-C529-5F24-1D82FF32748C}" dt="2022-01-09T13:51:37.564" v="11" actId="20577"/>
          <ac:spMkLst>
            <pc:docMk/>
            <pc:sldMk cId="2857040482" sldId="305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696E97B8-DEEC-C529-5F24-1D82FF32748C}" dt="2022-01-09T13:54:20.084" v="19" actId="20577"/>
          <ac:spMkLst>
            <pc:docMk/>
            <pc:sldMk cId="2857040482" sldId="305"/>
            <ac:spMk id="105" creationId="{00000000-0000-0000-0000-000000000000}"/>
          </ac:spMkLst>
        </pc:spChg>
      </pc:sldChg>
      <pc:sldChg chg="modSp">
        <pc:chgData name="Joseph  Witcombe" userId="S::joseph@purplebeard.co.uk::a2840d26-4401-46ce-837a-825901afe1b0" providerId="AD" clId="Web-{696E97B8-DEEC-C529-5F24-1D82FF32748C}" dt="2022-01-09T13:54:08.428" v="17" actId="20577"/>
        <pc:sldMkLst>
          <pc:docMk/>
          <pc:sldMk cId="3238261625" sldId="307"/>
        </pc:sldMkLst>
        <pc:spChg chg="mod">
          <ac:chgData name="Joseph  Witcombe" userId="S::joseph@purplebeard.co.uk::a2840d26-4401-46ce-837a-825901afe1b0" providerId="AD" clId="Web-{696E97B8-DEEC-C529-5F24-1D82FF32748C}" dt="2022-01-09T13:54:08.428" v="17" actId="20577"/>
          <ac:spMkLst>
            <pc:docMk/>
            <pc:sldMk cId="3238261625" sldId="307"/>
            <ac:spMk id="105" creationId="{00000000-0000-0000-0000-000000000000}"/>
          </ac:spMkLst>
        </pc:spChg>
      </pc:sldChg>
      <pc:sldChg chg="modSp">
        <pc:chgData name="Joseph  Witcombe" userId="S::joseph@purplebeard.co.uk::a2840d26-4401-46ce-837a-825901afe1b0" providerId="AD" clId="Web-{696E97B8-DEEC-C529-5F24-1D82FF32748C}" dt="2022-01-09T13:54:13.694" v="18" actId="20577"/>
        <pc:sldMkLst>
          <pc:docMk/>
          <pc:sldMk cId="2190015596" sldId="308"/>
        </pc:sldMkLst>
        <pc:spChg chg="mod">
          <ac:chgData name="Joseph  Witcombe" userId="S::joseph@purplebeard.co.uk::a2840d26-4401-46ce-837a-825901afe1b0" providerId="AD" clId="Web-{696E97B8-DEEC-C529-5F24-1D82FF32748C}" dt="2022-01-09T13:54:13.694" v="18" actId="20577"/>
          <ac:spMkLst>
            <pc:docMk/>
            <pc:sldMk cId="2190015596" sldId="308"/>
            <ac:spMk id="105" creationId="{00000000-0000-0000-0000-000000000000}"/>
          </ac:spMkLst>
        </pc:spChg>
      </pc:sldChg>
      <pc:sldChg chg="modSp">
        <pc:chgData name="Joseph  Witcombe" userId="S::joseph@purplebeard.co.uk::a2840d26-4401-46ce-837a-825901afe1b0" providerId="AD" clId="Web-{696E97B8-DEEC-C529-5F24-1D82FF32748C}" dt="2022-01-09T13:53:55.662" v="14" actId="20577"/>
        <pc:sldMkLst>
          <pc:docMk/>
          <pc:sldMk cId="3678018442" sldId="310"/>
        </pc:sldMkLst>
        <pc:spChg chg="mod">
          <ac:chgData name="Joseph  Witcombe" userId="S::joseph@purplebeard.co.uk::a2840d26-4401-46ce-837a-825901afe1b0" providerId="AD" clId="Web-{696E97B8-DEEC-C529-5F24-1D82FF32748C}" dt="2022-01-09T13:53:55.662" v="14" actId="20577"/>
          <ac:spMkLst>
            <pc:docMk/>
            <pc:sldMk cId="3678018442" sldId="310"/>
            <ac:spMk id="105" creationId="{00000000-0000-0000-0000-000000000000}"/>
          </ac:spMkLst>
        </pc:spChg>
      </pc:sldChg>
      <pc:sldChg chg="modSp">
        <pc:chgData name="Joseph  Witcombe" userId="S::joseph@purplebeard.co.uk::a2840d26-4401-46ce-837a-825901afe1b0" providerId="AD" clId="Web-{696E97B8-DEEC-C529-5F24-1D82FF32748C}" dt="2022-01-09T13:53:49.630" v="13" actId="20577"/>
        <pc:sldMkLst>
          <pc:docMk/>
          <pc:sldMk cId="1439088188" sldId="311"/>
        </pc:sldMkLst>
        <pc:spChg chg="mod">
          <ac:chgData name="Joseph  Witcombe" userId="S::joseph@purplebeard.co.uk::a2840d26-4401-46ce-837a-825901afe1b0" providerId="AD" clId="Web-{696E97B8-DEEC-C529-5F24-1D82FF32748C}" dt="2022-01-09T13:53:49.630" v="13" actId="20577"/>
          <ac:spMkLst>
            <pc:docMk/>
            <pc:sldMk cId="1439088188" sldId="311"/>
            <ac:spMk id="105" creationId="{00000000-0000-0000-0000-000000000000}"/>
          </ac:spMkLst>
        </pc:spChg>
      </pc:sldChg>
    </pc:docChg>
  </pc:docChgLst>
  <pc:docChgLst>
    <pc:chgData name="Joseph  Witcombe" userId="S::joseph@purplebeard.co.uk::a2840d26-4401-46ce-837a-825901afe1b0" providerId="AD" clId="Web-{4DFBC4BE-BC4A-E0FE-1FE1-3433E2D5CE25}"/>
    <pc:docChg chg="delSld modSld">
      <pc:chgData name="Joseph  Witcombe" userId="S::joseph@purplebeard.co.uk::a2840d26-4401-46ce-837a-825901afe1b0" providerId="AD" clId="Web-{4DFBC4BE-BC4A-E0FE-1FE1-3433E2D5CE25}" dt="2022-01-20T02:59:27.130" v="15" actId="20577"/>
      <pc:docMkLst>
        <pc:docMk/>
      </pc:docMkLst>
      <pc:sldChg chg="modSp">
        <pc:chgData name="Joseph  Witcombe" userId="S::joseph@purplebeard.co.uk::a2840d26-4401-46ce-837a-825901afe1b0" providerId="AD" clId="Web-{4DFBC4BE-BC4A-E0FE-1FE1-3433E2D5CE25}" dt="2022-01-20T02:58:54.583" v="1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4DFBC4BE-BC4A-E0FE-1FE1-3433E2D5CE25}" dt="2022-01-20T02:58:54.583" v="1" actId="20577"/>
          <ac:spMkLst>
            <pc:docMk/>
            <pc:sldMk cId="1905242167" sldId="298"/>
            <ac:spMk id="2" creationId="{E3E9F866-B9A3-469E-AE33-EB840B39AC9A}"/>
          </ac:spMkLst>
        </pc:spChg>
      </pc:sldChg>
      <pc:sldChg chg="del">
        <pc:chgData name="Joseph  Witcombe" userId="S::joseph@purplebeard.co.uk::a2840d26-4401-46ce-837a-825901afe1b0" providerId="AD" clId="Web-{4DFBC4BE-BC4A-E0FE-1FE1-3433E2D5CE25}" dt="2022-01-20T02:58:48.145" v="0"/>
        <pc:sldMkLst>
          <pc:docMk/>
          <pc:sldMk cId="3238261625" sldId="307"/>
        </pc:sldMkLst>
      </pc:sldChg>
      <pc:sldChg chg="modSp">
        <pc:chgData name="Joseph  Witcombe" userId="S::joseph@purplebeard.co.uk::a2840d26-4401-46ce-837a-825901afe1b0" providerId="AD" clId="Web-{4DFBC4BE-BC4A-E0FE-1FE1-3433E2D5CE25}" dt="2022-01-20T02:59:27.130" v="15" actId="20577"/>
        <pc:sldMkLst>
          <pc:docMk/>
          <pc:sldMk cId="1439088188" sldId="311"/>
        </pc:sldMkLst>
        <pc:spChg chg="mod">
          <ac:chgData name="Joseph  Witcombe" userId="S::joseph@purplebeard.co.uk::a2840d26-4401-46ce-837a-825901afe1b0" providerId="AD" clId="Web-{4DFBC4BE-BC4A-E0FE-1FE1-3433E2D5CE25}" dt="2022-01-20T02:59:27.130" v="15" actId="20577"/>
          <ac:spMkLst>
            <pc:docMk/>
            <pc:sldMk cId="1439088188" sldId="311"/>
            <ac:spMk id="2" creationId="{E3E9F866-B9A3-469E-AE33-EB840B39AC9A}"/>
          </ac:spMkLst>
        </pc:spChg>
      </pc:sldChg>
    </pc:docChg>
  </pc:docChgLst>
  <pc:docChgLst>
    <pc:chgData name="Joseph  Witcombe" userId="a2840d26-4401-46ce-837a-825901afe1b0" providerId="ADAL" clId="{9816E8C4-6614-48E7-A698-7612B517E751}"/>
    <pc:docChg chg="modSld">
      <pc:chgData name="Joseph  Witcombe" userId="a2840d26-4401-46ce-837a-825901afe1b0" providerId="ADAL" clId="{9816E8C4-6614-48E7-A698-7612B517E751}" dt="2022-02-12T04:34:10.058" v="85" actId="20577"/>
      <pc:docMkLst>
        <pc:docMk/>
      </pc:docMkLst>
      <pc:sldChg chg="modSp mod">
        <pc:chgData name="Joseph  Witcombe" userId="a2840d26-4401-46ce-837a-825901afe1b0" providerId="ADAL" clId="{9816E8C4-6614-48E7-A698-7612B517E751}" dt="2022-02-12T04:34:10.058" v="85" actId="20577"/>
        <pc:sldMkLst>
          <pc:docMk/>
          <pc:sldMk cId="1493389118" sldId="311"/>
        </pc:sldMkLst>
        <pc:spChg chg="mod">
          <ac:chgData name="Joseph  Witcombe" userId="a2840d26-4401-46ce-837a-825901afe1b0" providerId="ADAL" clId="{9816E8C4-6614-48E7-A698-7612B517E751}" dt="2022-02-12T04:34:10.058" v="85" actId="20577"/>
          <ac:spMkLst>
            <pc:docMk/>
            <pc:sldMk cId="1493389118" sldId="311"/>
            <ac:spMk id="105" creationId="{00000000-0000-0000-0000-000000000000}"/>
          </ac:spMkLst>
        </pc:spChg>
        <pc:graphicFrameChg chg="mod">
          <ac:chgData name="Joseph  Witcombe" userId="a2840d26-4401-46ce-837a-825901afe1b0" providerId="ADAL" clId="{9816E8C4-6614-48E7-A698-7612B517E751}" dt="2022-02-12T04:34:02.129" v="83" actId="20577"/>
          <ac:graphicFrameMkLst>
            <pc:docMk/>
            <pc:sldMk cId="1493389118" sldId="311"/>
            <ac:graphicFrameMk id="3" creationId="{4BE8F4E6-F47E-4E51-8BA0-52BF18F2ED7D}"/>
          </ac:graphicFrameMkLst>
        </pc:graphicFrameChg>
      </pc:sldChg>
    </pc:docChg>
  </pc:docChgLst>
  <pc:docChgLst>
    <pc:chgData name="Joseph  Witcombe" userId="S::joseph@purplebeard.co.uk::a2840d26-4401-46ce-837a-825901afe1b0" providerId="AD" clId="Web-{B6B075A4-75D7-99A8-733A-34340E56AD26}"/>
    <pc:docChg chg="modSld">
      <pc:chgData name="Joseph  Witcombe" userId="S::joseph@purplebeard.co.uk::a2840d26-4401-46ce-837a-825901afe1b0" providerId="AD" clId="Web-{B6B075A4-75D7-99A8-733A-34340E56AD26}" dt="2022-02-12T04:11:29.874" v="84"/>
      <pc:docMkLst>
        <pc:docMk/>
      </pc:docMkLst>
      <pc:sldChg chg="modSp">
        <pc:chgData name="Joseph  Witcombe" userId="S::joseph@purplebeard.co.uk::a2840d26-4401-46ce-837a-825901afe1b0" providerId="AD" clId="Web-{B6B075A4-75D7-99A8-733A-34340E56AD26}" dt="2022-02-12T04:07:44.479" v="2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B6B075A4-75D7-99A8-733A-34340E56AD26}" dt="2022-02-12T04:07:44.479" v="2" actId="20577"/>
          <ac:spMkLst>
            <pc:docMk/>
            <pc:sldMk cId="1905242167" sldId="298"/>
            <ac:spMk id="3" creationId="{CBBE6DD1-06D4-4211-9294-9371CE652BB2}"/>
          </ac:spMkLst>
        </pc:spChg>
      </pc:sldChg>
      <pc:sldChg chg="modNotes">
        <pc:chgData name="Joseph  Witcombe" userId="S::joseph@purplebeard.co.uk::a2840d26-4401-46ce-837a-825901afe1b0" providerId="AD" clId="Web-{B6B075A4-75D7-99A8-733A-34340E56AD26}" dt="2022-02-12T04:11:29.874" v="84"/>
        <pc:sldMkLst>
          <pc:docMk/>
          <pc:sldMk cId="3678018442" sldId="310"/>
        </pc:sldMkLst>
      </pc:sldChg>
    </pc:docChg>
  </pc:docChgLst>
  <pc:docChgLst>
    <pc:chgData name="Joseph  Witcombe" userId="S::joseph@purplebeard.co.uk::a2840d26-4401-46ce-837a-825901afe1b0" providerId="AD" clId="Web-{4AE15EF1-F3EC-B4A5-8555-A45D1876CDAE}"/>
    <pc:docChg chg="modSld">
      <pc:chgData name="Joseph  Witcombe" userId="S::joseph@purplebeard.co.uk::a2840d26-4401-46ce-837a-825901afe1b0" providerId="AD" clId="Web-{4AE15EF1-F3EC-B4A5-8555-A45D1876CDAE}" dt="2022-01-13T05:18:12.797" v="10"/>
      <pc:docMkLst>
        <pc:docMk/>
      </pc:docMkLst>
      <pc:sldChg chg="modNotes">
        <pc:chgData name="Joseph  Witcombe" userId="S::joseph@purplebeard.co.uk::a2840d26-4401-46ce-837a-825901afe1b0" providerId="AD" clId="Web-{4AE15EF1-F3EC-B4A5-8555-A45D1876CDAE}" dt="2022-01-13T05:18:12.797" v="10"/>
        <pc:sldMkLst>
          <pc:docMk/>
          <pc:sldMk cId="3678018442" sldId="310"/>
        </pc:sldMkLst>
      </pc:sldChg>
    </pc:docChg>
  </pc:docChgLst>
  <pc:docChgLst>
    <pc:chgData name="Joseph  Witcombe" userId="a2840d26-4401-46ce-837a-825901afe1b0" providerId="ADAL" clId="{BF089443-BF62-4277-9096-685B5A73F172}"/>
    <pc:docChg chg="modSld sldOrd modNotesMaster">
      <pc:chgData name="Joseph  Witcombe" userId="a2840d26-4401-46ce-837a-825901afe1b0" providerId="ADAL" clId="{BF089443-BF62-4277-9096-685B5A73F172}" dt="2022-01-06T23:03:33.203" v="70"/>
      <pc:docMkLst>
        <pc:docMk/>
      </pc:docMkLst>
      <pc:sldChg chg="modNotes">
        <pc:chgData name="Joseph  Witcombe" userId="a2840d26-4401-46ce-837a-825901afe1b0" providerId="ADAL" clId="{BF089443-BF62-4277-9096-685B5A73F172}" dt="2022-01-06T20:32:24.777" v="65"/>
        <pc:sldMkLst>
          <pc:docMk/>
          <pc:sldMk cId="0" sldId="256"/>
        </pc:sldMkLst>
      </pc:sldChg>
      <pc:sldChg chg="modNotes">
        <pc:chgData name="Joseph  Witcombe" userId="a2840d26-4401-46ce-837a-825901afe1b0" providerId="ADAL" clId="{BF089443-BF62-4277-9096-685B5A73F172}" dt="2022-01-06T20:32:24.777" v="65"/>
        <pc:sldMkLst>
          <pc:docMk/>
          <pc:sldMk cId="0" sldId="283"/>
        </pc:sldMkLst>
      </pc:sldChg>
      <pc:sldChg chg="modNotes">
        <pc:chgData name="Joseph  Witcombe" userId="a2840d26-4401-46ce-837a-825901afe1b0" providerId="ADAL" clId="{BF089443-BF62-4277-9096-685B5A73F172}" dt="2022-01-06T20:32:24.777" v="65"/>
        <pc:sldMkLst>
          <pc:docMk/>
          <pc:sldMk cId="0" sldId="284"/>
        </pc:sldMkLst>
      </pc:sldChg>
      <pc:sldChg chg="modNotes">
        <pc:chgData name="Joseph  Witcombe" userId="a2840d26-4401-46ce-837a-825901afe1b0" providerId="ADAL" clId="{BF089443-BF62-4277-9096-685B5A73F172}" dt="2022-01-06T20:32:24.777" v="65"/>
        <pc:sldMkLst>
          <pc:docMk/>
          <pc:sldMk cId="1905242167" sldId="298"/>
        </pc:sldMkLst>
      </pc:sldChg>
      <pc:sldChg chg="modNotes">
        <pc:chgData name="Joseph  Witcombe" userId="a2840d26-4401-46ce-837a-825901afe1b0" providerId="ADAL" clId="{BF089443-BF62-4277-9096-685B5A73F172}" dt="2022-01-06T20:32:24.777" v="65"/>
        <pc:sldMkLst>
          <pc:docMk/>
          <pc:sldMk cId="2791281453" sldId="303"/>
        </pc:sldMkLst>
      </pc:sldChg>
      <pc:sldChg chg="modSp modNotes modNotesTx">
        <pc:chgData name="Joseph  Witcombe" userId="a2840d26-4401-46ce-837a-825901afe1b0" providerId="ADAL" clId="{BF089443-BF62-4277-9096-685B5A73F172}" dt="2022-01-06T20:32:24.777" v="65"/>
        <pc:sldMkLst>
          <pc:docMk/>
          <pc:sldMk cId="720694896" sldId="304"/>
        </pc:sldMkLst>
        <pc:graphicFrameChg chg="mod">
          <ac:chgData name="Joseph  Witcombe" userId="a2840d26-4401-46ce-837a-825901afe1b0" providerId="ADAL" clId="{BF089443-BF62-4277-9096-685B5A73F172}" dt="2022-01-06T20:31:37.269" v="63"/>
          <ac:graphicFrameMkLst>
            <pc:docMk/>
            <pc:sldMk cId="720694896" sldId="304"/>
            <ac:graphicFrameMk id="3" creationId="{4BE8F4E6-F47E-4E51-8BA0-52BF18F2ED7D}"/>
          </ac:graphicFrameMkLst>
        </pc:graphicFrameChg>
      </pc:sldChg>
      <pc:sldChg chg="modNotes">
        <pc:chgData name="Joseph  Witcombe" userId="a2840d26-4401-46ce-837a-825901afe1b0" providerId="ADAL" clId="{BF089443-BF62-4277-9096-685B5A73F172}" dt="2022-01-06T20:32:24.777" v="65"/>
        <pc:sldMkLst>
          <pc:docMk/>
          <pc:sldMk cId="2857040482" sldId="305"/>
        </pc:sldMkLst>
      </pc:sldChg>
      <pc:sldChg chg="modNotes">
        <pc:chgData name="Joseph  Witcombe" userId="a2840d26-4401-46ce-837a-825901afe1b0" providerId="ADAL" clId="{BF089443-BF62-4277-9096-685B5A73F172}" dt="2022-01-06T20:32:24.777" v="65"/>
        <pc:sldMkLst>
          <pc:docMk/>
          <pc:sldMk cId="3948463433" sldId="306"/>
        </pc:sldMkLst>
      </pc:sldChg>
      <pc:sldChg chg="modNotes modNotesTx">
        <pc:chgData name="Joseph  Witcombe" userId="a2840d26-4401-46ce-837a-825901afe1b0" providerId="ADAL" clId="{BF089443-BF62-4277-9096-685B5A73F172}" dt="2022-01-06T23:02:54.981" v="68" actId="20577"/>
        <pc:sldMkLst>
          <pc:docMk/>
          <pc:sldMk cId="3238261625" sldId="307"/>
        </pc:sldMkLst>
      </pc:sldChg>
      <pc:sldChg chg="ord modNotes modNotesTx">
        <pc:chgData name="Joseph  Witcombe" userId="a2840d26-4401-46ce-837a-825901afe1b0" providerId="ADAL" clId="{BF089443-BF62-4277-9096-685B5A73F172}" dt="2022-01-06T23:03:33.203" v="70"/>
        <pc:sldMkLst>
          <pc:docMk/>
          <pc:sldMk cId="2190015596" sldId="308"/>
        </pc:sldMkLst>
      </pc:sldChg>
      <pc:sldChg chg="modNotes modNotesTx">
        <pc:chgData name="Joseph  Witcombe" userId="a2840d26-4401-46ce-837a-825901afe1b0" providerId="ADAL" clId="{BF089443-BF62-4277-9096-685B5A73F172}" dt="2022-01-06T23:02:47.020" v="66" actId="20577"/>
        <pc:sldMkLst>
          <pc:docMk/>
          <pc:sldMk cId="2400430263" sldId="309"/>
        </pc:sldMkLst>
      </pc:sldChg>
    </pc:docChg>
  </pc:docChgLst>
  <pc:docChgLst>
    <pc:chgData name="Joseph  Witcombe" userId="a2840d26-4401-46ce-837a-825901afe1b0" providerId="ADAL" clId="{64E9063F-8C1D-4A6F-849F-B68CD81E65A2}"/>
    <pc:docChg chg="undo custSel modSld">
      <pc:chgData name="Joseph  Witcombe" userId="a2840d26-4401-46ce-837a-825901afe1b0" providerId="ADAL" clId="{64E9063F-8C1D-4A6F-849F-B68CD81E65A2}" dt="2022-01-03T15:15:19.547" v="473" actId="1076"/>
      <pc:docMkLst>
        <pc:docMk/>
      </pc:docMkLst>
      <pc:sldChg chg="addSp delSp modSp mod modNotesTx">
        <pc:chgData name="Joseph  Witcombe" userId="a2840d26-4401-46ce-837a-825901afe1b0" providerId="ADAL" clId="{64E9063F-8C1D-4A6F-849F-B68CD81E65A2}" dt="2022-01-03T15:15:19.547" v="473" actId="1076"/>
        <pc:sldMkLst>
          <pc:docMk/>
          <pc:sldMk cId="720694896" sldId="304"/>
        </pc:sldMkLst>
        <pc:spChg chg="mod">
          <ac:chgData name="Joseph  Witcombe" userId="a2840d26-4401-46ce-837a-825901afe1b0" providerId="ADAL" clId="{64E9063F-8C1D-4A6F-849F-B68CD81E65A2}" dt="2022-01-03T15:15:19.547" v="473" actId="1076"/>
          <ac:spMkLst>
            <pc:docMk/>
            <pc:sldMk cId="720694896" sldId="304"/>
            <ac:spMk id="2" creationId="{E3E9F866-B9A3-469E-AE33-EB840B39AC9A}"/>
          </ac:spMkLst>
        </pc:spChg>
        <pc:spChg chg="del">
          <ac:chgData name="Joseph  Witcombe" userId="a2840d26-4401-46ce-837a-825901afe1b0" providerId="ADAL" clId="{64E9063F-8C1D-4A6F-849F-B68CD81E65A2}" dt="2022-01-03T14:53:29.890" v="0" actId="12084"/>
          <ac:spMkLst>
            <pc:docMk/>
            <pc:sldMk cId="720694896" sldId="304"/>
            <ac:spMk id="4" creationId="{CDD22059-14EE-465D-A240-7265D0041005}"/>
          </ac:spMkLst>
        </pc:spChg>
        <pc:spChg chg="add mod">
          <ac:chgData name="Joseph  Witcombe" userId="a2840d26-4401-46ce-837a-825901afe1b0" providerId="ADAL" clId="{64E9063F-8C1D-4A6F-849F-B68CD81E65A2}" dt="2022-01-03T15:06:16.136" v="465" actId="14100"/>
          <ac:spMkLst>
            <pc:docMk/>
            <pc:sldMk cId="720694896" sldId="304"/>
            <ac:spMk id="5" creationId="{0545FE47-FBCD-4AB1-8B08-35EEF56283E0}"/>
          </ac:spMkLst>
        </pc:spChg>
        <pc:spChg chg="del">
          <ac:chgData name="Joseph  Witcombe" userId="a2840d26-4401-46ce-837a-825901afe1b0" providerId="ADAL" clId="{64E9063F-8C1D-4A6F-849F-B68CD81E65A2}" dt="2022-01-03T15:01:25.717" v="355" actId="478"/>
          <ac:spMkLst>
            <pc:docMk/>
            <pc:sldMk cId="720694896" sldId="304"/>
            <ac:spMk id="7" creationId="{B8C402CB-7AD8-4E15-8E65-D4AAD51926E1}"/>
          </ac:spMkLst>
        </pc:spChg>
        <pc:graphicFrameChg chg="add mod">
          <ac:chgData name="Joseph  Witcombe" userId="a2840d26-4401-46ce-837a-825901afe1b0" providerId="ADAL" clId="{64E9063F-8C1D-4A6F-849F-B68CD81E65A2}" dt="2022-01-03T15:14:48.483" v="467"/>
          <ac:graphicFrameMkLst>
            <pc:docMk/>
            <pc:sldMk cId="720694896" sldId="304"/>
            <ac:graphicFrameMk id="3" creationId="{4BE8F4E6-F47E-4E51-8BA0-52BF18F2ED7D}"/>
          </ac:graphicFrameMkLst>
        </pc:graphicFrameChg>
      </pc:sldChg>
    </pc:docChg>
  </pc:docChgLst>
  <pc:docChgLst>
    <pc:chgData name="Joseph  Witcombe" userId="a2840d26-4401-46ce-837a-825901afe1b0" providerId="ADAL" clId="{C4424B7A-7A25-4D06-AD0F-F5BB98780ECA}"/>
    <pc:docChg chg="undo custSel addSld delSld modSld sldOrd">
      <pc:chgData name="Joseph  Witcombe" userId="a2840d26-4401-46ce-837a-825901afe1b0" providerId="ADAL" clId="{C4424B7A-7A25-4D06-AD0F-F5BB98780ECA}" dt="2021-12-30T21:07:05.936" v="2175" actId="20577"/>
      <pc:docMkLst>
        <pc:docMk/>
      </pc:docMkLst>
      <pc:sldChg chg="delSp mod">
        <pc:chgData name="Joseph  Witcombe" userId="a2840d26-4401-46ce-837a-825901afe1b0" providerId="ADAL" clId="{C4424B7A-7A25-4D06-AD0F-F5BB98780ECA}" dt="2021-12-30T21:01:07.572" v="2122" actId="478"/>
        <pc:sldMkLst>
          <pc:docMk/>
          <pc:sldMk cId="0" sldId="263"/>
        </pc:sldMkLst>
        <pc:spChg chg="del">
          <ac:chgData name="Joseph  Witcombe" userId="a2840d26-4401-46ce-837a-825901afe1b0" providerId="ADAL" clId="{C4424B7A-7A25-4D06-AD0F-F5BB98780ECA}" dt="2021-12-30T21:01:07.572" v="2122" actId="478"/>
          <ac:spMkLst>
            <pc:docMk/>
            <pc:sldMk cId="0" sldId="263"/>
            <ac:spMk id="103" creationId="{00000000-0000-0000-0000-000000000000}"/>
          </ac:spMkLst>
        </pc:spChg>
      </pc:sldChg>
      <pc:sldChg chg="delSp modSp mod modNotesTx">
        <pc:chgData name="Joseph  Witcombe" userId="a2840d26-4401-46ce-837a-825901afe1b0" providerId="ADAL" clId="{C4424B7A-7A25-4D06-AD0F-F5BB98780ECA}" dt="2021-12-30T21:01:14.880" v="2124" actId="478"/>
        <pc:sldMkLst>
          <pc:docMk/>
          <pc:sldMk cId="4142256669" sldId="289"/>
        </pc:sldMkLst>
        <pc:spChg chg="mod">
          <ac:chgData name="Joseph  Witcombe" userId="a2840d26-4401-46ce-837a-825901afe1b0" providerId="ADAL" clId="{C4424B7A-7A25-4D06-AD0F-F5BB98780ECA}" dt="2021-12-30T20:56:04.399" v="2073" actId="20577"/>
          <ac:spMkLst>
            <pc:docMk/>
            <pc:sldMk cId="4142256669" sldId="289"/>
            <ac:spMk id="4" creationId="{5F484A11-AFE2-4D9D-91EE-603F618ED9BC}"/>
          </ac:spMkLst>
        </pc:spChg>
        <pc:spChg chg="del mod">
          <ac:chgData name="Joseph  Witcombe" userId="a2840d26-4401-46ce-837a-825901afe1b0" providerId="ADAL" clId="{C4424B7A-7A25-4D06-AD0F-F5BB98780ECA}" dt="2021-12-30T21:01:14.880" v="2124" actId="478"/>
          <ac:spMkLst>
            <pc:docMk/>
            <pc:sldMk cId="4142256669" sldId="289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1:30.612" v="2126" actId="478"/>
        <pc:sldMkLst>
          <pc:docMk/>
          <pc:sldMk cId="3049571407" sldId="291"/>
        </pc:sldMkLst>
        <pc:spChg chg="mod">
          <ac:chgData name="Joseph  Witcombe" userId="a2840d26-4401-46ce-837a-825901afe1b0" providerId="ADAL" clId="{C4424B7A-7A25-4D06-AD0F-F5BB98780ECA}" dt="2021-12-30T20:55:12.507" v="2050" actId="20577"/>
          <ac:spMkLst>
            <pc:docMk/>
            <pc:sldMk cId="3049571407" sldId="291"/>
            <ac:spMk id="3" creationId="{4E5D8434-4F87-4F42-9A47-F33634D2F39C}"/>
          </ac:spMkLst>
        </pc:spChg>
        <pc:spChg chg="del">
          <ac:chgData name="Joseph  Witcombe" userId="a2840d26-4401-46ce-837a-825901afe1b0" providerId="ADAL" clId="{C4424B7A-7A25-4D06-AD0F-F5BB98780ECA}" dt="2021-12-30T21:01:30.612" v="2126" actId="478"/>
          <ac:spMkLst>
            <pc:docMk/>
            <pc:sldMk cId="3049571407" sldId="291"/>
            <ac:spMk id="103" creationId="{00000000-0000-0000-0000-000000000000}"/>
          </ac:spMkLst>
        </pc:spChg>
      </pc:sldChg>
      <pc:sldChg chg="addSp delSp modSp mod">
        <pc:chgData name="Joseph  Witcombe" userId="a2840d26-4401-46ce-837a-825901afe1b0" providerId="ADAL" clId="{C4424B7A-7A25-4D06-AD0F-F5BB98780ECA}" dt="2021-12-30T21:01:22.413" v="2125" actId="478"/>
        <pc:sldMkLst>
          <pc:docMk/>
          <pc:sldMk cId="275886308" sldId="292"/>
        </pc:sldMkLst>
        <pc:spChg chg="mod">
          <ac:chgData name="Joseph  Witcombe" userId="a2840d26-4401-46ce-837a-825901afe1b0" providerId="ADAL" clId="{C4424B7A-7A25-4D06-AD0F-F5BB98780ECA}" dt="2021-12-30T20:52:29.491" v="2009" actId="1076"/>
          <ac:spMkLst>
            <pc:docMk/>
            <pc:sldMk cId="275886308" sldId="292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0:54:22.719" v="2047" actId="20577"/>
          <ac:spMkLst>
            <pc:docMk/>
            <pc:sldMk cId="275886308" sldId="292"/>
            <ac:spMk id="3" creationId="{1E2D0A0A-9568-47AF-BA02-019FC2DF1833}"/>
          </ac:spMkLst>
        </pc:spChg>
        <pc:spChg chg="add mod">
          <ac:chgData name="Joseph  Witcombe" userId="a2840d26-4401-46ce-837a-825901afe1b0" providerId="ADAL" clId="{C4424B7A-7A25-4D06-AD0F-F5BB98780ECA}" dt="2021-12-30T20:55:22.656" v="2053" actId="20577"/>
          <ac:spMkLst>
            <pc:docMk/>
            <pc:sldMk cId="275886308" sldId="292"/>
            <ac:spMk id="8" creationId="{15C0F16B-F4D7-4C32-B701-22EDB2C756E4}"/>
          </ac:spMkLst>
        </pc:spChg>
        <pc:spChg chg="del">
          <ac:chgData name="Joseph  Witcombe" userId="a2840d26-4401-46ce-837a-825901afe1b0" providerId="ADAL" clId="{C4424B7A-7A25-4D06-AD0F-F5BB98780ECA}" dt="2021-12-30T21:01:22.413" v="2125" actId="478"/>
          <ac:spMkLst>
            <pc:docMk/>
            <pc:sldMk cId="275886308" sldId="292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2:36.223" v="2157" actId="20577"/>
        <pc:sldMkLst>
          <pc:docMk/>
          <pc:sldMk cId="3687360637" sldId="293"/>
        </pc:sldMkLst>
        <pc:spChg chg="mod">
          <ac:chgData name="Joseph  Witcombe" userId="a2840d26-4401-46ce-837a-825901afe1b0" providerId="ADAL" clId="{C4424B7A-7A25-4D06-AD0F-F5BB98780ECA}" dt="2021-12-30T21:02:23.103" v="2131" actId="1076"/>
          <ac:spMkLst>
            <pc:docMk/>
            <pc:sldMk cId="3687360637" sldId="293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1:02:36.223" v="2157" actId="20577"/>
          <ac:spMkLst>
            <pc:docMk/>
            <pc:sldMk cId="3687360637" sldId="293"/>
            <ac:spMk id="4" creationId="{5F484A11-AFE2-4D9D-91EE-603F618ED9BC}"/>
          </ac:spMkLst>
        </pc:spChg>
        <pc:spChg chg="del">
          <ac:chgData name="Joseph  Witcombe" userId="a2840d26-4401-46ce-837a-825901afe1b0" providerId="ADAL" clId="{C4424B7A-7A25-4D06-AD0F-F5BB98780ECA}" dt="2021-12-30T21:02:10.190" v="2130" actId="478"/>
          <ac:spMkLst>
            <pc:docMk/>
            <pc:sldMk cId="3687360637" sldId="293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5:39.966" v="2172" actId="20577"/>
        <pc:sldMkLst>
          <pc:docMk/>
          <pc:sldMk cId="1207423451" sldId="294"/>
        </pc:sldMkLst>
        <pc:spChg chg="mod">
          <ac:chgData name="Joseph  Witcombe" userId="a2840d26-4401-46ce-837a-825901afe1b0" providerId="ADAL" clId="{C4424B7A-7A25-4D06-AD0F-F5BB98780ECA}" dt="2021-12-30T21:00:37.225" v="2118" actId="13926"/>
          <ac:spMkLst>
            <pc:docMk/>
            <pc:sldMk cId="1207423451" sldId="294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1:05:39.966" v="2172" actId="20577"/>
          <ac:spMkLst>
            <pc:docMk/>
            <pc:sldMk cId="1207423451" sldId="294"/>
            <ac:spMk id="4" creationId="{5F484A11-AFE2-4D9D-91EE-603F618ED9BC}"/>
          </ac:spMkLst>
        </pc:spChg>
        <pc:spChg chg="del">
          <ac:chgData name="Joseph  Witcombe" userId="a2840d26-4401-46ce-837a-825901afe1b0" providerId="ADAL" clId="{C4424B7A-7A25-4D06-AD0F-F5BB98780ECA}" dt="2021-12-30T21:00:45.552" v="2119" actId="478"/>
          <ac:spMkLst>
            <pc:docMk/>
            <pc:sldMk cId="1207423451" sldId="294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0:54.762" v="2120" actId="478"/>
        <pc:sldMkLst>
          <pc:docMk/>
          <pc:sldMk cId="765748334" sldId="295"/>
        </pc:sldMkLst>
        <pc:spChg chg="mod">
          <ac:chgData name="Joseph  Witcombe" userId="a2840d26-4401-46ce-837a-825901afe1b0" providerId="ADAL" clId="{C4424B7A-7A25-4D06-AD0F-F5BB98780ECA}" dt="2021-12-30T21:00:21.467" v="2117" actId="13926"/>
          <ac:spMkLst>
            <pc:docMk/>
            <pc:sldMk cId="765748334" sldId="295"/>
            <ac:spMk id="2" creationId="{E3E9F866-B9A3-469E-AE33-EB840B39AC9A}"/>
          </ac:spMkLst>
        </pc:spChg>
        <pc:spChg chg="del">
          <ac:chgData name="Joseph  Witcombe" userId="a2840d26-4401-46ce-837a-825901afe1b0" providerId="ADAL" clId="{C4424B7A-7A25-4D06-AD0F-F5BB98780ECA}" dt="2021-12-30T21:00:54.762" v="2120" actId="478"/>
          <ac:spMkLst>
            <pc:docMk/>
            <pc:sldMk cId="765748334" sldId="295"/>
            <ac:spMk id="103" creationId="{00000000-0000-0000-0000-000000000000}"/>
          </ac:spMkLst>
        </pc:spChg>
      </pc:sldChg>
      <pc:sldChg chg="addSp delSp modSp mod">
        <pc:chgData name="Joseph  Witcombe" userId="a2840d26-4401-46ce-837a-825901afe1b0" providerId="ADAL" clId="{C4424B7A-7A25-4D06-AD0F-F5BB98780ECA}" dt="2021-12-30T21:06:08.767" v="2173"/>
        <pc:sldMkLst>
          <pc:docMk/>
          <pc:sldMk cId="3448724903" sldId="296"/>
        </pc:sldMkLst>
        <pc:spChg chg="mod">
          <ac:chgData name="Joseph  Witcombe" userId="a2840d26-4401-46ce-837a-825901afe1b0" providerId="ADAL" clId="{C4424B7A-7A25-4D06-AD0F-F5BB98780ECA}" dt="2021-12-30T21:00:10.336" v="2116" actId="13926"/>
          <ac:spMkLst>
            <pc:docMk/>
            <pc:sldMk cId="3448724903" sldId="296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0:56:37.150" v="2076" actId="1076"/>
          <ac:spMkLst>
            <pc:docMk/>
            <pc:sldMk cId="3448724903" sldId="296"/>
            <ac:spMk id="3" creationId="{1E2D0A0A-9568-47AF-BA02-019FC2DF1833}"/>
          </ac:spMkLst>
        </pc:spChg>
        <pc:spChg chg="mod">
          <ac:chgData name="Joseph  Witcombe" userId="a2840d26-4401-46ce-837a-825901afe1b0" providerId="ADAL" clId="{C4424B7A-7A25-4D06-AD0F-F5BB98780ECA}" dt="2021-12-30T20:56:37.150" v="2076" actId="1076"/>
          <ac:spMkLst>
            <pc:docMk/>
            <pc:sldMk cId="3448724903" sldId="296"/>
            <ac:spMk id="4" creationId="{5F484A11-AFE2-4D9D-91EE-603F618ED9BC}"/>
          </ac:spMkLst>
        </pc:spChg>
        <pc:spChg chg="add mod">
          <ac:chgData name="Joseph  Witcombe" userId="a2840d26-4401-46ce-837a-825901afe1b0" providerId="ADAL" clId="{C4424B7A-7A25-4D06-AD0F-F5BB98780ECA}" dt="2021-12-30T21:06:08.767" v="2173"/>
          <ac:spMkLst>
            <pc:docMk/>
            <pc:sldMk cId="3448724903" sldId="296"/>
            <ac:spMk id="8" creationId="{AEA17003-E202-4AF9-B390-400E11FDE711}"/>
          </ac:spMkLst>
        </pc:spChg>
        <pc:spChg chg="del">
          <ac:chgData name="Joseph  Witcombe" userId="a2840d26-4401-46ce-837a-825901afe1b0" providerId="ADAL" clId="{C4424B7A-7A25-4D06-AD0F-F5BB98780ECA}" dt="2021-12-30T21:00:59.294" v="2121" actId="478"/>
          <ac:spMkLst>
            <pc:docMk/>
            <pc:sldMk cId="3448724903" sldId="296"/>
            <ac:spMk id="103" creationId="{00000000-0000-0000-0000-000000000000}"/>
          </ac:spMkLst>
        </pc:spChg>
      </pc:sldChg>
      <pc:sldChg chg="del">
        <pc:chgData name="Joseph  Witcombe" userId="a2840d26-4401-46ce-837a-825901afe1b0" providerId="ADAL" clId="{C4424B7A-7A25-4D06-AD0F-F5BB98780ECA}" dt="2021-12-28T02:27:04.515" v="0" actId="2696"/>
        <pc:sldMkLst>
          <pc:docMk/>
          <pc:sldMk cId="3433474900" sldId="297"/>
        </pc:sldMkLst>
      </pc:sldChg>
      <pc:sldChg chg="delSp modSp add mod modNotesTx">
        <pc:chgData name="Joseph  Witcombe" userId="a2840d26-4401-46ce-837a-825901afe1b0" providerId="ADAL" clId="{C4424B7A-7A25-4D06-AD0F-F5BB98780ECA}" dt="2021-12-30T20:58:31.340" v="2096" actId="20577"/>
        <pc:sldMkLst>
          <pc:docMk/>
          <pc:sldMk cId="3588611987" sldId="297"/>
        </pc:sldMkLst>
        <pc:spChg chg="mod">
          <ac:chgData name="Joseph  Witcombe" userId="a2840d26-4401-46ce-837a-825901afe1b0" providerId="ADAL" clId="{C4424B7A-7A25-4D06-AD0F-F5BB98780ECA}" dt="2021-12-28T02:28:06.629" v="31" actId="14100"/>
          <ac:spMkLst>
            <pc:docMk/>
            <pc:sldMk cId="3588611987" sldId="297"/>
            <ac:spMk id="2" creationId="{E3E9F866-B9A3-469E-AE33-EB840B39AC9A}"/>
          </ac:spMkLst>
        </pc:spChg>
        <pc:spChg chg="del mod">
          <ac:chgData name="Joseph  Witcombe" userId="a2840d26-4401-46ce-837a-825901afe1b0" providerId="ADAL" clId="{C4424B7A-7A25-4D06-AD0F-F5BB98780ECA}" dt="2021-12-28T02:27:25.250" v="3" actId="478"/>
          <ac:spMkLst>
            <pc:docMk/>
            <pc:sldMk cId="3588611987" sldId="297"/>
            <ac:spMk id="3" creationId="{4E5D8434-4F87-4F42-9A47-F33634D2F39C}"/>
          </ac:spMkLst>
        </pc:spChg>
      </pc:sldChg>
      <pc:sldChg chg="modNotesTx">
        <pc:chgData name="Joseph  Witcombe" userId="a2840d26-4401-46ce-837a-825901afe1b0" providerId="ADAL" clId="{C4424B7A-7A25-4D06-AD0F-F5BB98780ECA}" dt="2021-12-30T21:07:05.936" v="2175" actId="20577"/>
        <pc:sldMkLst>
          <pc:docMk/>
          <pc:sldMk cId="2950127719" sldId="299"/>
        </pc:sldMkLst>
      </pc:sldChg>
      <pc:sldChg chg="addSp delSp modSp add mod ord modNotesTx">
        <pc:chgData name="Joseph  Witcombe" userId="a2840d26-4401-46ce-837a-825901afe1b0" providerId="ADAL" clId="{C4424B7A-7A25-4D06-AD0F-F5BB98780ECA}" dt="2021-12-28T15:09:30.636" v="1111"/>
        <pc:sldMkLst>
          <pc:docMk/>
          <pc:sldMk cId="4288971334" sldId="300"/>
        </pc:sldMkLst>
        <pc:spChg chg="mod">
          <ac:chgData name="Joseph  Witcombe" userId="a2840d26-4401-46ce-837a-825901afe1b0" providerId="ADAL" clId="{C4424B7A-7A25-4D06-AD0F-F5BB98780ECA}" dt="2021-12-28T15:09:16.252" v="1106" actId="20577"/>
          <ac:spMkLst>
            <pc:docMk/>
            <pc:sldMk cId="4288971334" sldId="300"/>
            <ac:spMk id="2" creationId="{E3E9F866-B9A3-469E-AE33-EB840B39AC9A}"/>
          </ac:spMkLst>
        </pc:spChg>
        <pc:spChg chg="del mod">
          <ac:chgData name="Joseph  Witcombe" userId="a2840d26-4401-46ce-837a-825901afe1b0" providerId="ADAL" clId="{C4424B7A-7A25-4D06-AD0F-F5BB98780ECA}" dt="2021-12-28T15:09:02.113" v="1091" actId="478"/>
          <ac:spMkLst>
            <pc:docMk/>
            <pc:sldMk cId="4288971334" sldId="300"/>
            <ac:spMk id="3" creationId="{4E5D8434-4F87-4F42-9A47-F33634D2F39C}"/>
          </ac:spMkLst>
        </pc:spChg>
        <pc:picChg chg="add mod">
          <ac:chgData name="Joseph  Witcombe" userId="a2840d26-4401-46ce-837a-825901afe1b0" providerId="ADAL" clId="{C4424B7A-7A25-4D06-AD0F-F5BB98780ECA}" dt="2021-12-28T15:09:19.723" v="1107" actId="1076"/>
          <ac:picMkLst>
            <pc:docMk/>
            <pc:sldMk cId="4288971334" sldId="300"/>
            <ac:picMk id="1026" creationId="{85249794-57B9-4D64-A9C7-6AAF9FEB46E1}"/>
          </ac:picMkLst>
        </pc:picChg>
      </pc:sldChg>
      <pc:sldChg chg="delSp modSp mod">
        <pc:chgData name="Joseph  Witcombe" userId="a2840d26-4401-46ce-837a-825901afe1b0" providerId="ADAL" clId="{C4424B7A-7A25-4D06-AD0F-F5BB98780ECA}" dt="2021-12-30T21:01:55.797" v="2129" actId="1076"/>
        <pc:sldMkLst>
          <pc:docMk/>
          <pc:sldMk cId="1302601540" sldId="301"/>
        </pc:sldMkLst>
        <pc:spChg chg="mod">
          <ac:chgData name="Joseph  Witcombe" userId="a2840d26-4401-46ce-837a-825901afe1b0" providerId="ADAL" clId="{C4424B7A-7A25-4D06-AD0F-F5BB98780ECA}" dt="2021-12-30T21:01:55.797" v="2129" actId="1076"/>
          <ac:spMkLst>
            <pc:docMk/>
            <pc:sldMk cId="1302601540" sldId="301"/>
            <ac:spMk id="2" creationId="{E3E9F866-B9A3-469E-AE33-EB840B39AC9A}"/>
          </ac:spMkLst>
        </pc:spChg>
        <pc:spChg chg="del">
          <ac:chgData name="Joseph  Witcombe" userId="a2840d26-4401-46ce-837a-825901afe1b0" providerId="ADAL" clId="{C4424B7A-7A25-4D06-AD0F-F5BB98780ECA}" dt="2021-12-30T21:01:46.794" v="2127" actId="478"/>
          <ac:spMkLst>
            <pc:docMk/>
            <pc:sldMk cId="1302601540" sldId="301"/>
            <ac:spMk id="103" creationId="{00000000-0000-0000-0000-000000000000}"/>
          </ac:spMkLst>
        </pc:spChg>
        <pc:picChg chg="mod">
          <ac:chgData name="Joseph  Witcombe" userId="a2840d26-4401-46ce-837a-825901afe1b0" providerId="ADAL" clId="{C4424B7A-7A25-4D06-AD0F-F5BB98780ECA}" dt="2021-12-30T21:01:50.692" v="2128" actId="14100"/>
          <ac:picMkLst>
            <pc:docMk/>
            <pc:sldMk cId="1302601540" sldId="301"/>
            <ac:picMk id="3" creationId="{0641C2BC-DC40-4BA9-B40D-ECDD7BD4BEFA}"/>
          </ac:picMkLst>
        </pc:picChg>
      </pc:sldChg>
      <pc:sldChg chg="modSp mod">
        <pc:chgData name="Joseph  Witcombe" userId="a2840d26-4401-46ce-837a-825901afe1b0" providerId="ADAL" clId="{C4424B7A-7A25-4D06-AD0F-F5BB98780ECA}" dt="2021-12-30T20:59:05.836" v="2115" actId="20577"/>
        <pc:sldMkLst>
          <pc:docMk/>
          <pc:sldMk cId="1585759149" sldId="304"/>
        </pc:sldMkLst>
        <pc:spChg chg="mod">
          <ac:chgData name="Joseph  Witcombe" userId="a2840d26-4401-46ce-837a-825901afe1b0" providerId="ADAL" clId="{C4424B7A-7A25-4D06-AD0F-F5BB98780ECA}" dt="2021-12-30T20:59:05.836" v="2115" actId="20577"/>
          <ac:spMkLst>
            <pc:docMk/>
            <pc:sldMk cId="1585759149" sldId="304"/>
            <ac:spMk id="2" creationId="{E3E9F866-B9A3-469E-AE33-EB840B39AC9A}"/>
          </ac:spMkLst>
        </pc:spChg>
      </pc:sldChg>
      <pc:sldChg chg="addSp delSp modSp mod">
        <pc:chgData name="Joseph  Witcombe" userId="a2840d26-4401-46ce-837a-825901afe1b0" providerId="ADAL" clId="{C4424B7A-7A25-4D06-AD0F-F5BB98780ECA}" dt="2021-12-30T20:17:31.561" v="1267" actId="1076"/>
        <pc:sldMkLst>
          <pc:docMk/>
          <pc:sldMk cId="1617218094" sldId="305"/>
        </pc:sldMkLst>
        <pc:spChg chg="del">
          <ac:chgData name="Joseph  Witcombe" userId="a2840d26-4401-46ce-837a-825901afe1b0" providerId="ADAL" clId="{C4424B7A-7A25-4D06-AD0F-F5BB98780ECA}" dt="2021-12-30T20:03:30.748" v="1126" actId="478"/>
          <ac:spMkLst>
            <pc:docMk/>
            <pc:sldMk cId="1617218094" sldId="305"/>
            <ac:spMk id="4" creationId="{5655A4CF-D20C-46C5-86A6-A96C30474B04}"/>
          </ac:spMkLst>
        </pc:spChg>
        <pc:spChg chg="del">
          <ac:chgData name="Joseph  Witcombe" userId="a2840d26-4401-46ce-837a-825901afe1b0" providerId="ADAL" clId="{C4424B7A-7A25-4D06-AD0F-F5BB98780ECA}" dt="2021-12-30T20:03:30.748" v="1126" actId="478"/>
          <ac:spMkLst>
            <pc:docMk/>
            <pc:sldMk cId="1617218094" sldId="305"/>
            <ac:spMk id="5" creationId="{22672722-4C12-496A-9CC3-E62E3515BE06}"/>
          </ac:spMkLst>
        </pc:spChg>
        <pc:spChg chg="add mod">
          <ac:chgData name="Joseph  Witcombe" userId="a2840d26-4401-46ce-837a-825901afe1b0" providerId="ADAL" clId="{C4424B7A-7A25-4D06-AD0F-F5BB98780ECA}" dt="2021-12-30T20:14:25.914" v="1246" actId="1076"/>
          <ac:spMkLst>
            <pc:docMk/>
            <pc:sldMk cId="1617218094" sldId="305"/>
            <ac:spMk id="8" creationId="{9364BDD6-3BFC-4BC1-A7A9-2556D5E5CC78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9" creationId="{575E323D-29C2-4174-971D-B7E87A5AE437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0" creationId="{0C0D4C58-ABE3-4A5E-9897-F29D766991D3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3" creationId="{6D3EB2FD-3065-4705-8ED2-DB6FBE3CC3FF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4" creationId="{4C6FAA30-8EC1-4FF6-B096-34F2B99391A9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5" creationId="{DEB9FF42-17B9-482B-A43B-5269281BB65C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6" creationId="{0684D386-D198-44C5-A9E0-690D2CEF6165}"/>
          </ac:spMkLst>
        </pc:spChg>
        <pc:spChg chg="mod">
          <ac:chgData name="Joseph  Witcombe" userId="a2840d26-4401-46ce-837a-825901afe1b0" providerId="ADAL" clId="{C4424B7A-7A25-4D06-AD0F-F5BB98780ECA}" dt="2021-12-30T20:07:42.248" v="1209" actId="1076"/>
          <ac:spMkLst>
            <pc:docMk/>
            <pc:sldMk cId="1617218094" sldId="305"/>
            <ac:spMk id="17" creationId="{735D2D6A-C558-43AB-BD1F-C9F6D73E93C9}"/>
          </ac:spMkLst>
        </pc:spChg>
        <pc:spChg chg="mod">
          <ac:chgData name="Joseph  Witcombe" userId="a2840d26-4401-46ce-837a-825901afe1b0" providerId="ADAL" clId="{C4424B7A-7A25-4D06-AD0F-F5BB98780ECA}" dt="2021-12-30T20:07:50.208" v="1210" actId="1076"/>
          <ac:spMkLst>
            <pc:docMk/>
            <pc:sldMk cId="1617218094" sldId="305"/>
            <ac:spMk id="18" creationId="{34B4F2BD-6FAA-4F3A-9CF3-C0E90FB9CCAB}"/>
          </ac:spMkLst>
        </pc:spChg>
        <pc:spChg chg="mod">
          <ac:chgData name="Joseph  Witcombe" userId="a2840d26-4401-46ce-837a-825901afe1b0" providerId="ADAL" clId="{C4424B7A-7A25-4D06-AD0F-F5BB98780ECA}" dt="2021-12-30T20:08:55.372" v="1215" actId="207"/>
          <ac:spMkLst>
            <pc:docMk/>
            <pc:sldMk cId="1617218094" sldId="305"/>
            <ac:spMk id="20" creationId="{0A7A9BD4-1E8C-4FA7-9A28-20FFDD78A7B3}"/>
          </ac:spMkLst>
        </pc:spChg>
        <pc:spChg chg="mod">
          <ac:chgData name="Joseph  Witcombe" userId="a2840d26-4401-46ce-837a-825901afe1b0" providerId="ADAL" clId="{C4424B7A-7A25-4D06-AD0F-F5BB98780ECA}" dt="2021-12-30T20:08:55.372" v="1215" actId="207"/>
          <ac:spMkLst>
            <pc:docMk/>
            <pc:sldMk cId="1617218094" sldId="305"/>
            <ac:spMk id="21" creationId="{A99B9C71-5BB3-430F-9A0F-E2F62686A415}"/>
          </ac:spMkLst>
        </pc:spChg>
        <pc:spChg chg="mod topLvl">
          <ac:chgData name="Joseph  Witcombe" userId="a2840d26-4401-46ce-837a-825901afe1b0" providerId="ADAL" clId="{C4424B7A-7A25-4D06-AD0F-F5BB98780ECA}" dt="2021-12-30T20:16:58.330" v="1259" actId="1076"/>
          <ac:spMkLst>
            <pc:docMk/>
            <pc:sldMk cId="1617218094" sldId="305"/>
            <ac:spMk id="23" creationId="{5DC8E4E7-163E-48D7-A599-97373678AFBF}"/>
          </ac:spMkLst>
        </pc:spChg>
        <pc:spChg chg="mod topLvl">
          <ac:chgData name="Joseph  Witcombe" userId="a2840d26-4401-46ce-837a-825901afe1b0" providerId="ADAL" clId="{C4424B7A-7A25-4D06-AD0F-F5BB98780ECA}" dt="2021-12-30T20:12:06.004" v="1226" actId="1076"/>
          <ac:spMkLst>
            <pc:docMk/>
            <pc:sldMk cId="1617218094" sldId="305"/>
            <ac:spMk id="24" creationId="{BE3E424C-F81A-46C0-A80E-8FCAABD21AD7}"/>
          </ac:spMkLst>
        </pc:spChg>
        <pc:spChg chg="mod topLvl">
          <ac:chgData name="Joseph  Witcombe" userId="a2840d26-4401-46ce-837a-825901afe1b0" providerId="ADAL" clId="{C4424B7A-7A25-4D06-AD0F-F5BB98780ECA}" dt="2021-12-30T20:16:58.330" v="1259" actId="1076"/>
          <ac:spMkLst>
            <pc:docMk/>
            <pc:sldMk cId="1617218094" sldId="305"/>
            <ac:spMk id="26" creationId="{40448FED-7C13-4728-9C1A-BFBB2E36AB2E}"/>
          </ac:spMkLst>
        </pc:spChg>
        <pc:spChg chg="mod topLvl">
          <ac:chgData name="Joseph  Witcombe" userId="a2840d26-4401-46ce-837a-825901afe1b0" providerId="ADAL" clId="{C4424B7A-7A25-4D06-AD0F-F5BB98780ECA}" dt="2021-12-30T20:12:06.004" v="1226" actId="1076"/>
          <ac:spMkLst>
            <pc:docMk/>
            <pc:sldMk cId="1617218094" sldId="305"/>
            <ac:spMk id="27" creationId="{6D1E3AC3-90B9-4B4C-8CB1-AC1C0455D579}"/>
          </ac:spMkLst>
        </pc:spChg>
        <pc:spChg chg="mod">
          <ac:chgData name="Joseph  Witcombe" userId="a2840d26-4401-46ce-837a-825901afe1b0" providerId="ADAL" clId="{C4424B7A-7A25-4D06-AD0F-F5BB98780ECA}" dt="2021-12-30T20:09:51.347" v="1218" actId="207"/>
          <ac:spMkLst>
            <pc:docMk/>
            <pc:sldMk cId="1617218094" sldId="305"/>
            <ac:spMk id="29" creationId="{AEA788D5-19CC-46BB-B890-526643AB4B7B}"/>
          </ac:spMkLst>
        </pc:spChg>
        <pc:spChg chg="mod">
          <ac:chgData name="Joseph  Witcombe" userId="a2840d26-4401-46ce-837a-825901afe1b0" providerId="ADAL" clId="{C4424B7A-7A25-4D06-AD0F-F5BB98780ECA}" dt="2021-12-30T20:09:51.347" v="1218" actId="207"/>
          <ac:spMkLst>
            <pc:docMk/>
            <pc:sldMk cId="1617218094" sldId="305"/>
            <ac:spMk id="30" creationId="{68496CE9-7332-47B2-80B0-737E13C0EE45}"/>
          </ac:spMkLst>
        </pc:spChg>
        <pc:spChg chg="add mod">
          <ac:chgData name="Joseph  Witcombe" userId="a2840d26-4401-46ce-837a-825901afe1b0" providerId="ADAL" clId="{C4424B7A-7A25-4D06-AD0F-F5BB98780ECA}" dt="2021-12-30T20:14:38.328" v="1255" actId="20577"/>
          <ac:spMkLst>
            <pc:docMk/>
            <pc:sldMk cId="1617218094" sldId="305"/>
            <ac:spMk id="32" creationId="{6F54854E-1E3B-43BD-9C70-39CC6C9C5CE1}"/>
          </ac:spMkLst>
        </pc:spChg>
        <pc:spChg chg="del">
          <ac:chgData name="Joseph  Witcombe" userId="a2840d26-4401-46ce-837a-825901afe1b0" providerId="ADAL" clId="{C4424B7A-7A25-4D06-AD0F-F5BB98780ECA}" dt="2021-12-30T20:02:54.446" v="1123" actId="478"/>
          <ac:spMkLst>
            <pc:docMk/>
            <pc:sldMk cId="1617218094" sldId="305"/>
            <ac:spMk id="103" creationId="{00000000-0000-0000-0000-000000000000}"/>
          </ac:spMkLst>
        </pc:spChg>
        <pc:grpChg chg="add mod">
          <ac:chgData name="Joseph  Witcombe" userId="a2840d26-4401-46ce-837a-825901afe1b0" providerId="ADAL" clId="{C4424B7A-7A25-4D06-AD0F-F5BB98780ECA}" dt="2021-12-30T20:17:31.561" v="1267" actId="1076"/>
          <ac:grpSpMkLst>
            <pc:docMk/>
            <pc:sldMk cId="1617218094" sldId="305"/>
            <ac:grpSpMk id="3" creationId="{82E57ACE-3E52-4B1F-AFAC-6F2C64AD9173}"/>
          </ac:grpSpMkLst>
        </pc:grpChg>
        <pc:grpChg chg="add mod">
          <ac:chgData name="Joseph  Witcombe" userId="a2840d26-4401-46ce-837a-825901afe1b0" providerId="ADAL" clId="{C4424B7A-7A25-4D06-AD0F-F5BB98780ECA}" dt="2021-12-30T20:16:58.330" v="1259" actId="1076"/>
          <ac:grpSpMkLst>
            <pc:docMk/>
            <pc:sldMk cId="1617218094" sldId="305"/>
            <ac:grpSpMk id="19" creationId="{4A4C7066-9B57-4FC2-A3D5-CD315D5A4D7E}"/>
          </ac:grpSpMkLst>
        </pc:grpChg>
        <pc:grpChg chg="add del mod">
          <ac:chgData name="Joseph  Witcombe" userId="a2840d26-4401-46ce-837a-825901afe1b0" providerId="ADAL" clId="{C4424B7A-7A25-4D06-AD0F-F5BB98780ECA}" dt="2021-12-30T20:04:42.200" v="1168" actId="165"/>
          <ac:grpSpMkLst>
            <pc:docMk/>
            <pc:sldMk cId="1617218094" sldId="305"/>
            <ac:grpSpMk id="22" creationId="{BBEB50B8-1883-4CF3-8F95-08DF919F75B2}"/>
          </ac:grpSpMkLst>
        </pc:grpChg>
        <pc:grpChg chg="add del mod">
          <ac:chgData name="Joseph  Witcombe" userId="a2840d26-4401-46ce-837a-825901afe1b0" providerId="ADAL" clId="{C4424B7A-7A25-4D06-AD0F-F5BB98780ECA}" dt="2021-12-30T20:10:17.960" v="1221" actId="165"/>
          <ac:grpSpMkLst>
            <pc:docMk/>
            <pc:sldMk cId="1617218094" sldId="305"/>
            <ac:grpSpMk id="25" creationId="{2E7327E4-B678-4442-8401-D8E5A0E2FE13}"/>
          </ac:grpSpMkLst>
        </pc:grpChg>
        <pc:grpChg chg="add mod">
          <ac:chgData name="Joseph  Witcombe" userId="a2840d26-4401-46ce-837a-825901afe1b0" providerId="ADAL" clId="{C4424B7A-7A25-4D06-AD0F-F5BB98780ECA}" dt="2021-12-30T20:17:20.304" v="1266" actId="1076"/>
          <ac:grpSpMkLst>
            <pc:docMk/>
            <pc:sldMk cId="1617218094" sldId="305"/>
            <ac:grpSpMk id="28" creationId="{B19F215D-F583-4645-BBB4-4F7A9FA1B7EE}"/>
          </ac:grpSpMkLst>
        </pc:grpChg>
        <pc:cxnChg chg="add mod">
          <ac:chgData name="Joseph  Witcombe" userId="a2840d26-4401-46ce-837a-825901afe1b0" providerId="ADAL" clId="{C4424B7A-7A25-4D06-AD0F-F5BB98780ECA}" dt="2021-12-30T20:16:14.082" v="1257" actId="14861"/>
          <ac:cxnSpMkLst>
            <pc:docMk/>
            <pc:sldMk cId="1617218094" sldId="305"/>
            <ac:cxnSpMk id="7" creationId="{A3CFEF18-63F7-420F-8E48-5BE4F50EA845}"/>
          </ac:cxnSpMkLst>
        </pc:cxnChg>
      </pc:sldChg>
      <pc:sldChg chg="addSp delSp modSp add mod modNotesTx">
        <pc:chgData name="Joseph  Witcombe" userId="a2840d26-4401-46ce-837a-825901afe1b0" providerId="ADAL" clId="{C4424B7A-7A25-4D06-AD0F-F5BB98780ECA}" dt="2021-12-30T20:49:50.369" v="1935" actId="1076"/>
        <pc:sldMkLst>
          <pc:docMk/>
          <pc:sldMk cId="3844503272" sldId="306"/>
        </pc:sldMkLst>
        <pc:spChg chg="mod">
          <ac:chgData name="Joseph  Witcombe" userId="a2840d26-4401-46ce-837a-825901afe1b0" providerId="ADAL" clId="{C4424B7A-7A25-4D06-AD0F-F5BB98780ECA}" dt="2021-12-30T20:49:45.312" v="1934" actId="1076"/>
          <ac:spMkLst>
            <pc:docMk/>
            <pc:sldMk cId="3844503272" sldId="306"/>
            <ac:spMk id="2" creationId="{E3E9F866-B9A3-469E-AE33-EB840B39AC9A}"/>
          </ac:spMkLst>
        </pc:spChg>
        <pc:spChg chg="add del">
          <ac:chgData name="Joseph  Witcombe" userId="a2840d26-4401-46ce-837a-825901afe1b0" providerId="ADAL" clId="{C4424B7A-7A25-4D06-AD0F-F5BB98780ECA}" dt="2021-12-30T20:22:56.748" v="1290" actId="478"/>
          <ac:spMkLst>
            <pc:docMk/>
            <pc:sldMk cId="3844503272" sldId="306"/>
            <ac:spMk id="4" creationId="{EE481AD5-2933-4B5C-AD49-7DA174A152B5}"/>
          </ac:spMkLst>
        </pc:spChg>
        <pc:spChg chg="add mod">
          <ac:chgData name="Joseph  Witcombe" userId="a2840d26-4401-46ce-837a-825901afe1b0" providerId="ADAL" clId="{C4424B7A-7A25-4D06-AD0F-F5BB98780ECA}" dt="2021-12-30T20:49:36.865" v="1933" actId="1076"/>
          <ac:spMkLst>
            <pc:docMk/>
            <pc:sldMk cId="3844503272" sldId="306"/>
            <ac:spMk id="6" creationId="{0891F82D-B04B-438B-BB5B-7A377E677798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8" creationId="{9364BDD6-3BFC-4BC1-A7A9-2556D5E5CC78}"/>
          </ac:spMkLst>
        </pc:spChg>
        <pc:spChg chg="add del mod">
          <ac:chgData name="Joseph  Witcombe" userId="a2840d26-4401-46ce-837a-825901afe1b0" providerId="ADAL" clId="{C4424B7A-7A25-4D06-AD0F-F5BB98780ECA}" dt="2021-12-30T20:44:14.063" v="1828" actId="478"/>
          <ac:spMkLst>
            <pc:docMk/>
            <pc:sldMk cId="3844503272" sldId="306"/>
            <ac:spMk id="10" creationId="{3B9906FE-6DF4-4B27-8622-C94E3B257335}"/>
          </ac:spMkLst>
        </pc:spChg>
        <pc:spChg chg="add del mod">
          <ac:chgData name="Joseph  Witcombe" userId="a2840d26-4401-46ce-837a-825901afe1b0" providerId="ADAL" clId="{C4424B7A-7A25-4D06-AD0F-F5BB98780ECA}" dt="2021-12-30T20:30:45.334" v="1611" actId="478"/>
          <ac:spMkLst>
            <pc:docMk/>
            <pc:sldMk cId="3844503272" sldId="306"/>
            <ac:spMk id="22" creationId="{A4C162F4-B7C4-4433-9CFB-1C7DDB3FCE21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3" creationId="{5DC8E4E7-163E-48D7-A599-97373678AFBF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4" creationId="{BE3E424C-F81A-46C0-A80E-8FCAABD21AD7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6" creationId="{40448FED-7C13-4728-9C1A-BFBB2E36AB2E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7" creationId="{6D1E3AC3-90B9-4B4C-8CB1-AC1C0455D579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32" creationId="{6F54854E-1E3B-43BD-9C70-39CC6C9C5CE1}"/>
          </ac:spMkLst>
        </pc:spChg>
        <pc:spChg chg="del mod">
          <ac:chgData name="Joseph  Witcombe" userId="a2840d26-4401-46ce-837a-825901afe1b0" providerId="ADAL" clId="{C4424B7A-7A25-4D06-AD0F-F5BB98780ECA}" dt="2021-12-30T20:44:06.320" v="1826" actId="478"/>
          <ac:spMkLst>
            <pc:docMk/>
            <pc:sldMk cId="3844503272" sldId="306"/>
            <ac:spMk id="105" creationId="{00000000-0000-0000-0000-000000000000}"/>
          </ac:spMkLst>
        </pc:spChg>
        <pc:grpChg chg="del">
          <ac:chgData name="Joseph  Witcombe" userId="a2840d26-4401-46ce-837a-825901afe1b0" providerId="ADAL" clId="{C4424B7A-7A25-4D06-AD0F-F5BB98780ECA}" dt="2021-12-30T20:20:00.218" v="1269" actId="478"/>
          <ac:grpSpMkLst>
            <pc:docMk/>
            <pc:sldMk cId="3844503272" sldId="306"/>
            <ac:grpSpMk id="3" creationId="{82E57ACE-3E52-4B1F-AFAC-6F2C64AD9173}"/>
          </ac:grpSpMkLst>
        </pc:grpChg>
        <pc:grpChg chg="del">
          <ac:chgData name="Joseph  Witcombe" userId="a2840d26-4401-46ce-837a-825901afe1b0" providerId="ADAL" clId="{C4424B7A-7A25-4D06-AD0F-F5BB98780ECA}" dt="2021-12-30T20:20:00.218" v="1269" actId="478"/>
          <ac:grpSpMkLst>
            <pc:docMk/>
            <pc:sldMk cId="3844503272" sldId="306"/>
            <ac:grpSpMk id="19" creationId="{4A4C7066-9B57-4FC2-A3D5-CD315D5A4D7E}"/>
          </ac:grpSpMkLst>
        </pc:grpChg>
        <pc:grpChg chg="del">
          <ac:chgData name="Joseph  Witcombe" userId="a2840d26-4401-46ce-837a-825901afe1b0" providerId="ADAL" clId="{C4424B7A-7A25-4D06-AD0F-F5BB98780ECA}" dt="2021-12-30T20:20:00.218" v="1269" actId="478"/>
          <ac:grpSpMkLst>
            <pc:docMk/>
            <pc:sldMk cId="3844503272" sldId="306"/>
            <ac:grpSpMk id="28" creationId="{B19F215D-F583-4645-BBB4-4F7A9FA1B7EE}"/>
          </ac:grpSpMkLst>
        </pc:grpChg>
        <pc:graphicFrameChg chg="add mod modGraphic">
          <ac:chgData name="Joseph  Witcombe" userId="a2840d26-4401-46ce-837a-825901afe1b0" providerId="ADAL" clId="{C4424B7A-7A25-4D06-AD0F-F5BB98780ECA}" dt="2021-12-30T20:49:50.369" v="1935" actId="1076"/>
          <ac:graphicFrameMkLst>
            <pc:docMk/>
            <pc:sldMk cId="3844503272" sldId="306"/>
            <ac:graphicFrameMk id="5" creationId="{220FBD1E-D781-42DE-A166-3407F5834B0D}"/>
          </ac:graphicFrameMkLst>
        </pc:graphicFrameChg>
        <pc:cxnChg chg="del">
          <ac:chgData name="Joseph  Witcombe" userId="a2840d26-4401-46ce-837a-825901afe1b0" providerId="ADAL" clId="{C4424B7A-7A25-4D06-AD0F-F5BB98780ECA}" dt="2021-12-30T20:20:00.218" v="1269" actId="478"/>
          <ac:cxnSpMkLst>
            <pc:docMk/>
            <pc:sldMk cId="3844503272" sldId="306"/>
            <ac:cxnSpMk id="7" creationId="{A3CFEF18-63F7-420F-8E48-5BE4F50EA845}"/>
          </ac:cxnSpMkLst>
        </pc:cxnChg>
        <pc:cxnChg chg="del">
          <ac:chgData name="Joseph  Witcombe" userId="a2840d26-4401-46ce-837a-825901afe1b0" providerId="ADAL" clId="{C4424B7A-7A25-4D06-AD0F-F5BB98780ECA}" dt="2021-12-30T20:44:07.788" v="1827" actId="478"/>
          <ac:cxnSpMkLst>
            <pc:docMk/>
            <pc:sldMk cId="3844503272" sldId="306"/>
            <ac:cxnSpMk id="106" creationId="{00000000-0000-0000-0000-000000000000}"/>
          </ac:cxnSpMkLst>
        </pc:cxnChg>
      </pc:sldChg>
    </pc:docChg>
  </pc:docChgLst>
  <pc:docChgLst>
    <pc:chgData name="Joseph  Witcombe" userId="S::joseph@purplebeard.co.uk::a2840d26-4401-46ce-837a-825901afe1b0" providerId="AD" clId="Web-{8FB2015C-EC9A-4439-BD59-B5A1B3CE854F}"/>
    <pc:docChg chg="modSld">
      <pc:chgData name="Joseph  Witcombe" userId="S::joseph@purplebeard.co.uk::a2840d26-4401-46ce-837a-825901afe1b0" providerId="AD" clId="Web-{8FB2015C-EC9A-4439-BD59-B5A1B3CE854F}" dt="2021-12-23T15:27:01.221" v="1"/>
      <pc:docMkLst>
        <pc:docMk/>
      </pc:docMkLst>
      <pc:sldChg chg="delSp modSp">
        <pc:chgData name="Joseph  Witcombe" userId="S::joseph@purplebeard.co.uk::a2840d26-4401-46ce-837a-825901afe1b0" providerId="AD" clId="Web-{8FB2015C-EC9A-4439-BD59-B5A1B3CE854F}" dt="2021-12-23T15:27:01.221" v="1"/>
        <pc:sldMkLst>
          <pc:docMk/>
          <pc:sldMk cId="0" sldId="266"/>
        </pc:sldMkLst>
        <pc:spChg chg="del">
          <ac:chgData name="Joseph  Witcombe" userId="S::joseph@purplebeard.co.uk::a2840d26-4401-46ce-837a-825901afe1b0" providerId="AD" clId="Web-{8FB2015C-EC9A-4439-BD59-B5A1B3CE854F}" dt="2021-12-23T15:27:01.221" v="1"/>
          <ac:spMkLst>
            <pc:docMk/>
            <pc:sldMk cId="0" sldId="266"/>
            <ac:spMk id="127" creationId="{00000000-0000-0000-0000-000000000000}"/>
          </ac:spMkLst>
        </pc:spChg>
        <pc:spChg chg="ord">
          <ac:chgData name="Joseph  Witcombe" userId="S::joseph@purplebeard.co.uk::a2840d26-4401-46ce-837a-825901afe1b0" providerId="AD" clId="Web-{8FB2015C-EC9A-4439-BD59-B5A1B3CE854F}" dt="2021-12-23T15:26:52.377" v="0"/>
          <ac:spMkLst>
            <pc:docMk/>
            <pc:sldMk cId="0" sldId="266"/>
            <ac:spMk id="128" creationId="{00000000-0000-0000-0000-000000000000}"/>
          </ac:spMkLst>
        </pc:spChg>
      </pc:sldChg>
    </pc:docChg>
  </pc:docChgLst>
  <pc:docChgLst>
    <pc:chgData name="Joseph  Witcombe" userId="S::joseph@purplebeard.co.uk::a2840d26-4401-46ce-837a-825901afe1b0" providerId="AD" clId="Web-{B0EC336A-6C62-2EAA-45BE-0CDD4D1D1B93}"/>
    <pc:docChg chg="modSld">
      <pc:chgData name="Joseph  Witcombe" userId="S::joseph@purplebeard.co.uk::a2840d26-4401-46ce-837a-825901afe1b0" providerId="AD" clId="Web-{B0EC336A-6C62-2EAA-45BE-0CDD4D1D1B93}" dt="2022-04-24T23:56:06.592" v="11" actId="20577"/>
      <pc:docMkLst>
        <pc:docMk/>
      </pc:docMkLst>
      <pc:sldChg chg="modSp">
        <pc:chgData name="Joseph  Witcombe" userId="S::joseph@purplebeard.co.uk::a2840d26-4401-46ce-837a-825901afe1b0" providerId="AD" clId="Web-{B0EC336A-6C62-2EAA-45BE-0CDD4D1D1B93}" dt="2022-04-24T23:55:52.857" v="6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B0EC336A-6C62-2EAA-45BE-0CDD4D1D1B93}" dt="2022-04-24T23:55:52.857" v="6" actId="20577"/>
          <ac:spMkLst>
            <pc:docMk/>
            <pc:sldMk cId="1905242167" sldId="298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B0EC336A-6C62-2EAA-45BE-0CDD4D1D1B93}" dt="2022-04-24T23:56:06.592" v="11" actId="20577"/>
        <pc:sldMkLst>
          <pc:docMk/>
          <pc:sldMk cId="2190015596" sldId="308"/>
        </pc:sldMkLst>
        <pc:spChg chg="mod">
          <ac:chgData name="Joseph  Witcombe" userId="S::joseph@purplebeard.co.uk::a2840d26-4401-46ce-837a-825901afe1b0" providerId="AD" clId="Web-{B0EC336A-6C62-2EAA-45BE-0CDD4D1D1B93}" dt="2022-04-24T23:56:06.592" v="11" actId="20577"/>
          <ac:spMkLst>
            <pc:docMk/>
            <pc:sldMk cId="2190015596" sldId="308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B0EC336A-6C62-2EAA-45BE-0CDD4D1D1B93}" dt="2022-04-24T23:55:57.170" v="8" actId="20577"/>
        <pc:sldMkLst>
          <pc:docMk/>
          <pc:sldMk cId="2400430263" sldId="309"/>
        </pc:sldMkLst>
        <pc:spChg chg="mod">
          <ac:chgData name="Joseph  Witcombe" userId="S::joseph@purplebeard.co.uk::a2840d26-4401-46ce-837a-825901afe1b0" providerId="AD" clId="Web-{B0EC336A-6C62-2EAA-45BE-0CDD4D1D1B93}" dt="2022-04-24T23:55:57.170" v="8" actId="20577"/>
          <ac:spMkLst>
            <pc:docMk/>
            <pc:sldMk cId="2400430263" sldId="309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B0EC336A-6C62-2EAA-45BE-0CDD4D1D1B93}" dt="2022-04-24T23:55:40.357" v="2" actId="20577"/>
        <pc:sldMkLst>
          <pc:docMk/>
          <pc:sldMk cId="3678018442" sldId="310"/>
        </pc:sldMkLst>
        <pc:spChg chg="mod">
          <ac:chgData name="Joseph  Witcombe" userId="S::joseph@purplebeard.co.uk::a2840d26-4401-46ce-837a-825901afe1b0" providerId="AD" clId="Web-{B0EC336A-6C62-2EAA-45BE-0CDD4D1D1B93}" dt="2022-04-24T23:55:40.357" v="2" actId="20577"/>
          <ac:spMkLst>
            <pc:docMk/>
            <pc:sldMk cId="3678018442" sldId="310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B0EC336A-6C62-2EAA-45BE-0CDD4D1D1B93}" dt="2022-04-24T23:56:02.748" v="10" actId="20577"/>
        <pc:sldMkLst>
          <pc:docMk/>
          <pc:sldMk cId="3054213143" sldId="312"/>
        </pc:sldMkLst>
        <pc:spChg chg="mod">
          <ac:chgData name="Joseph  Witcombe" userId="S::joseph@purplebeard.co.uk::a2840d26-4401-46ce-837a-825901afe1b0" providerId="AD" clId="Web-{B0EC336A-6C62-2EAA-45BE-0CDD4D1D1B93}" dt="2022-04-24T23:56:02.748" v="10" actId="20577"/>
          <ac:spMkLst>
            <pc:docMk/>
            <pc:sldMk cId="3054213143" sldId="312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FB2609D0-B683-C826-E929-8B5C7914A635}"/>
    <pc:docChg chg="modSld">
      <pc:chgData name="Joseph  Witcombe" userId="S::joseph@purplebeard.co.uk::a2840d26-4401-46ce-837a-825901afe1b0" providerId="AD" clId="Web-{FB2609D0-B683-C826-E929-8B5C7914A635}" dt="2022-01-13T02:41:58.993" v="8" actId="20577"/>
      <pc:docMkLst>
        <pc:docMk/>
      </pc:docMkLst>
      <pc:sldChg chg="modSp">
        <pc:chgData name="Joseph  Witcombe" userId="S::joseph@purplebeard.co.uk::a2840d26-4401-46ce-837a-825901afe1b0" providerId="AD" clId="Web-{FB2609D0-B683-C826-E929-8B5C7914A635}" dt="2022-01-13T02:41:58.993" v="8" actId="20577"/>
        <pc:sldMkLst>
          <pc:docMk/>
          <pc:sldMk cId="2400430263" sldId="309"/>
        </pc:sldMkLst>
        <pc:spChg chg="mod">
          <ac:chgData name="Joseph  Witcombe" userId="S::joseph@purplebeard.co.uk::a2840d26-4401-46ce-837a-825901afe1b0" providerId="AD" clId="Web-{FB2609D0-B683-C826-E929-8B5C7914A635}" dt="2022-01-13T02:41:58.993" v="8" actId="20577"/>
          <ac:spMkLst>
            <pc:docMk/>
            <pc:sldMk cId="2400430263" sldId="309"/>
            <ac:spMk id="3" creationId="{FCCCFD0B-50CB-4D7A-B6EA-FEB27C95459B}"/>
          </ac:spMkLst>
        </pc:spChg>
      </pc:sldChg>
    </pc:docChg>
  </pc:docChgLst>
  <pc:docChgLst>
    <pc:chgData name="Joseph  Witcombe" userId="S::joseph@purplebeard.co.uk::a2840d26-4401-46ce-837a-825901afe1b0" providerId="AD" clId="Web-{57447913-53A8-C590-ADA3-7B158F4FB5B3}"/>
    <pc:docChg chg="addSld modSld sldOrd">
      <pc:chgData name="Joseph  Witcombe" userId="S::joseph@purplebeard.co.uk::a2840d26-4401-46ce-837a-825901afe1b0" providerId="AD" clId="Web-{57447913-53A8-C590-ADA3-7B158F4FB5B3}" dt="2021-12-28T02:51:42.340" v="123"/>
      <pc:docMkLst>
        <pc:docMk/>
      </pc:docMkLst>
      <pc:sldChg chg="modSp add replId modNotes">
        <pc:chgData name="Joseph  Witcombe" userId="S::joseph@purplebeard.co.uk::a2840d26-4401-46ce-837a-825901afe1b0" providerId="AD" clId="Web-{57447913-53A8-C590-ADA3-7B158F4FB5B3}" dt="2021-12-28T02:46:23.292" v="34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57447913-53A8-C590-ADA3-7B158F4FB5B3}" dt="2021-12-28T02:46:16.417" v="33" actId="1076"/>
          <ac:spMkLst>
            <pc:docMk/>
            <pc:sldMk cId="1905242167" sldId="298"/>
            <ac:spMk id="2" creationId="{E3E9F866-B9A3-469E-AE33-EB840B39AC9A}"/>
          </ac:spMkLst>
        </pc:spChg>
      </pc:sldChg>
      <pc:sldChg chg="modSp add ord replId modNotes">
        <pc:chgData name="Joseph  Witcombe" userId="S::joseph@purplebeard.co.uk::a2840d26-4401-46ce-837a-825901afe1b0" providerId="AD" clId="Web-{57447913-53A8-C590-ADA3-7B158F4FB5B3}" dt="2021-12-28T02:51:42.340" v="123"/>
        <pc:sldMkLst>
          <pc:docMk/>
          <pc:sldMk cId="2950127719" sldId="299"/>
        </pc:sldMkLst>
        <pc:spChg chg="mod">
          <ac:chgData name="Joseph  Witcombe" userId="S::joseph@purplebeard.co.uk::a2840d26-4401-46ce-837a-825901afe1b0" providerId="AD" clId="Web-{57447913-53A8-C590-ADA3-7B158F4FB5B3}" dt="2021-12-28T02:48:50.224" v="44" actId="14100"/>
          <ac:spMkLst>
            <pc:docMk/>
            <pc:sldMk cId="2950127719" sldId="299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5B10E376-98B0-B67A-F0EB-FE77892B69DD}"/>
    <pc:docChg chg="delSld">
      <pc:chgData name="Joseph  Witcombe" userId="S::joseph@purplebeard.co.uk::a2840d26-4401-46ce-837a-825901afe1b0" providerId="AD" clId="Web-{5B10E376-98B0-B67A-F0EB-FE77892B69DD}" dt="2022-01-02T00:21:21.067" v="0"/>
      <pc:docMkLst>
        <pc:docMk/>
      </pc:docMkLst>
      <pc:sldChg chg="del">
        <pc:chgData name="Joseph  Witcombe" userId="S::joseph@purplebeard.co.uk::a2840d26-4401-46ce-837a-825901afe1b0" providerId="AD" clId="Web-{5B10E376-98B0-B67A-F0EB-FE77892B69DD}" dt="2022-01-02T00:21:21.067" v="0"/>
        <pc:sldMkLst>
          <pc:docMk/>
          <pc:sldMk cId="1927098626" sldId="307"/>
        </pc:sldMkLst>
      </pc:sldChg>
    </pc:docChg>
  </pc:docChgLst>
  <pc:docChgLst>
    <pc:chgData name="Joseph  Witcombe" userId="S::joseph@purplebeard.co.uk::a2840d26-4401-46ce-837a-825901afe1b0" providerId="AD" clId="Web-{21652743-28A5-A9BE-CB7B-F020A9FCF6E8}"/>
    <pc:docChg chg="modSld">
      <pc:chgData name="Joseph  Witcombe" userId="S::joseph@purplebeard.co.uk::a2840d26-4401-46ce-837a-825901afe1b0" providerId="AD" clId="Web-{21652743-28A5-A9BE-CB7B-F020A9FCF6E8}" dt="2022-01-10T00:34:02.968" v="29" actId="20577"/>
      <pc:docMkLst>
        <pc:docMk/>
      </pc:docMkLst>
      <pc:sldChg chg="modSp">
        <pc:chgData name="Joseph  Witcombe" userId="S::joseph@purplebeard.co.uk::a2840d26-4401-46ce-837a-825901afe1b0" providerId="AD" clId="Web-{21652743-28A5-A9BE-CB7B-F020A9FCF6E8}" dt="2022-01-10T00:33:55.749" v="25" actId="20577"/>
        <pc:sldMkLst>
          <pc:docMk/>
          <pc:sldMk cId="3238261625" sldId="307"/>
        </pc:sldMkLst>
        <pc:spChg chg="mod">
          <ac:chgData name="Joseph  Witcombe" userId="S::joseph@purplebeard.co.uk::a2840d26-4401-46ce-837a-825901afe1b0" providerId="AD" clId="Web-{21652743-28A5-A9BE-CB7B-F020A9FCF6E8}" dt="2022-01-10T00:33:55.749" v="25" actId="20577"/>
          <ac:spMkLst>
            <pc:docMk/>
            <pc:sldMk cId="3238261625" sldId="307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21652743-28A5-A9BE-CB7B-F020A9FCF6E8}" dt="2022-01-10T00:33:45.577" v="20" actId="20577"/>
        <pc:sldMkLst>
          <pc:docMk/>
          <pc:sldMk cId="2190015596" sldId="308"/>
        </pc:sldMkLst>
        <pc:spChg chg="mod">
          <ac:chgData name="Joseph  Witcombe" userId="S::joseph@purplebeard.co.uk::a2840d26-4401-46ce-837a-825901afe1b0" providerId="AD" clId="Web-{21652743-28A5-A9BE-CB7B-F020A9FCF6E8}" dt="2022-01-10T00:33:45.577" v="20" actId="20577"/>
          <ac:spMkLst>
            <pc:docMk/>
            <pc:sldMk cId="2190015596" sldId="308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21652743-28A5-A9BE-CB7B-F020A9FCF6E8}" dt="2022-01-10T00:34:02.968" v="29" actId="20577"/>
        <pc:sldMkLst>
          <pc:docMk/>
          <pc:sldMk cId="2400430263" sldId="309"/>
        </pc:sldMkLst>
        <pc:spChg chg="mod">
          <ac:chgData name="Joseph  Witcombe" userId="S::joseph@purplebeard.co.uk::a2840d26-4401-46ce-837a-825901afe1b0" providerId="AD" clId="Web-{21652743-28A5-A9BE-CB7B-F020A9FCF6E8}" dt="2022-01-10T00:34:02.968" v="29" actId="20577"/>
          <ac:spMkLst>
            <pc:docMk/>
            <pc:sldMk cId="2400430263" sldId="309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21652743-28A5-A9BE-CB7B-F020A9FCF6E8}" dt="2022-01-10T00:33:13.029" v="2" actId="20577"/>
        <pc:sldMkLst>
          <pc:docMk/>
          <pc:sldMk cId="3678018442" sldId="310"/>
        </pc:sldMkLst>
        <pc:spChg chg="mod">
          <ac:chgData name="Joseph  Witcombe" userId="S::joseph@purplebeard.co.uk::a2840d26-4401-46ce-837a-825901afe1b0" providerId="AD" clId="Web-{21652743-28A5-A9BE-CB7B-F020A9FCF6E8}" dt="2022-01-10T00:33:13.029" v="2" actId="20577"/>
          <ac:spMkLst>
            <pc:docMk/>
            <pc:sldMk cId="3678018442" sldId="310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B36E758C-BF5E-0B56-6E8D-889E94A59269}"/>
    <pc:docChg chg="modSld">
      <pc:chgData name="Joseph  Witcombe" userId="S::joseph@purplebeard.co.uk::a2840d26-4401-46ce-837a-825901afe1b0" providerId="AD" clId="Web-{B36E758C-BF5E-0B56-6E8D-889E94A59269}" dt="2021-12-31T01:49:37.602" v="68" actId="20577"/>
      <pc:docMkLst>
        <pc:docMk/>
      </pc:docMkLst>
      <pc:sldChg chg="modSp">
        <pc:chgData name="Joseph  Witcombe" userId="S::joseph@purplebeard.co.uk::a2840d26-4401-46ce-837a-825901afe1b0" providerId="AD" clId="Web-{B36E758C-BF5E-0B56-6E8D-889E94A59269}" dt="2021-12-31T01:49:37.602" v="68" actId="20577"/>
        <pc:sldMkLst>
          <pc:docMk/>
          <pc:sldMk cId="1207423451" sldId="294"/>
        </pc:sldMkLst>
        <pc:spChg chg="mod">
          <ac:chgData name="Joseph  Witcombe" userId="S::joseph@purplebeard.co.uk::a2840d26-4401-46ce-837a-825901afe1b0" providerId="AD" clId="Web-{B36E758C-BF5E-0B56-6E8D-889E94A59269}" dt="2021-12-31T01:49:37.602" v="68" actId="20577"/>
          <ac:spMkLst>
            <pc:docMk/>
            <pc:sldMk cId="1207423451" sldId="294"/>
            <ac:spMk id="4" creationId="{5F484A11-AFE2-4D9D-91EE-603F618ED9BC}"/>
          </ac:spMkLst>
        </pc:spChg>
      </pc:sldChg>
      <pc:sldChg chg="modSp">
        <pc:chgData name="Joseph  Witcombe" userId="S::joseph@purplebeard.co.uk::a2840d26-4401-46ce-837a-825901afe1b0" providerId="AD" clId="Web-{B36E758C-BF5E-0B56-6E8D-889E94A59269}" dt="2021-12-31T01:49:27.430" v="60" actId="20577"/>
        <pc:sldMkLst>
          <pc:docMk/>
          <pc:sldMk cId="765748334" sldId="295"/>
        </pc:sldMkLst>
        <pc:spChg chg="mod">
          <ac:chgData name="Joseph  Witcombe" userId="S::joseph@purplebeard.co.uk::a2840d26-4401-46ce-837a-825901afe1b0" providerId="AD" clId="Web-{B36E758C-BF5E-0B56-6E8D-889E94A59269}" dt="2021-12-31T01:49:27.430" v="60" actId="20577"/>
          <ac:spMkLst>
            <pc:docMk/>
            <pc:sldMk cId="765748334" sldId="295"/>
            <ac:spMk id="4" creationId="{5F484A11-AFE2-4D9D-91EE-603F618ED9BC}"/>
          </ac:spMkLst>
        </pc:spChg>
      </pc:sldChg>
      <pc:sldChg chg="modSp">
        <pc:chgData name="Joseph  Witcombe" userId="S::joseph@purplebeard.co.uk::a2840d26-4401-46ce-837a-825901afe1b0" providerId="AD" clId="Web-{B36E758C-BF5E-0B56-6E8D-889E94A59269}" dt="2021-12-31T01:49:14.211" v="52" actId="1076"/>
        <pc:sldMkLst>
          <pc:docMk/>
          <pc:sldMk cId="3448724903" sldId="296"/>
        </pc:sldMkLst>
        <pc:spChg chg="mod">
          <ac:chgData name="Joseph  Witcombe" userId="S::joseph@purplebeard.co.uk::a2840d26-4401-46ce-837a-825901afe1b0" providerId="AD" clId="Web-{B36E758C-BF5E-0B56-6E8D-889E94A59269}" dt="2021-12-31T01:49:14.211" v="52" actId="1076"/>
          <ac:spMkLst>
            <pc:docMk/>
            <pc:sldMk cId="3448724903" sldId="296"/>
            <ac:spMk id="4" creationId="{5F484A11-AFE2-4D9D-91EE-603F618ED9BC}"/>
          </ac:spMkLst>
        </pc:spChg>
      </pc:sldChg>
      <pc:sldChg chg="modSp">
        <pc:chgData name="Joseph  Witcombe" userId="S::joseph@purplebeard.co.uk::a2840d26-4401-46ce-837a-825901afe1b0" providerId="AD" clId="Web-{B36E758C-BF5E-0B56-6E8D-889E94A59269}" dt="2021-12-31T01:46:51.282" v="43"/>
        <pc:sldMkLst>
          <pc:docMk/>
          <pc:sldMk cId="3844503272" sldId="306"/>
        </pc:sldMkLst>
        <pc:graphicFrameChg chg="mod modGraphic">
          <ac:chgData name="Joseph  Witcombe" userId="S::joseph@purplebeard.co.uk::a2840d26-4401-46ce-837a-825901afe1b0" providerId="AD" clId="Web-{B36E758C-BF5E-0B56-6E8D-889E94A59269}" dt="2021-12-31T01:46:51.282" v="43"/>
          <ac:graphicFrameMkLst>
            <pc:docMk/>
            <pc:sldMk cId="3844503272" sldId="306"/>
            <ac:graphicFrameMk id="5" creationId="{220FBD1E-D781-42DE-A166-3407F5834B0D}"/>
          </ac:graphicFrameMkLst>
        </pc:graphicFrameChg>
      </pc:sldChg>
    </pc:docChg>
  </pc:docChgLst>
  <pc:docChgLst>
    <pc:chgData name="Joseph  Witcombe" userId="S::joseph@purplebeard.co.uk::a2840d26-4401-46ce-837a-825901afe1b0" providerId="AD" clId="Web-{5FB59882-3C65-7FAB-A5B5-8449C4FB13FB}"/>
    <pc:docChg chg="addSld modSld">
      <pc:chgData name="Joseph  Witcombe" userId="S::joseph@purplebeard.co.uk::a2840d26-4401-46ce-837a-825901afe1b0" providerId="AD" clId="Web-{5FB59882-3C65-7FAB-A5B5-8449C4FB13FB}" dt="2022-02-13T07:26:03.838" v="68" actId="20577"/>
      <pc:docMkLst>
        <pc:docMk/>
      </pc:docMkLst>
      <pc:sldChg chg="modSp">
        <pc:chgData name="Joseph  Witcombe" userId="S::joseph@purplebeard.co.uk::a2840d26-4401-46ce-837a-825901afe1b0" providerId="AD" clId="Web-{5FB59882-3C65-7FAB-A5B5-8449C4FB13FB}" dt="2022-02-13T07:22:06.261" v="4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5FB59882-3C65-7FAB-A5B5-8449C4FB13FB}" dt="2022-02-13T07:22:06.261" v="4" actId="20577"/>
          <ac:spMkLst>
            <pc:docMk/>
            <pc:sldMk cId="1905242167" sldId="298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5FB59882-3C65-7FAB-A5B5-8449C4FB13FB}" dt="2022-02-13T07:26:03.838" v="68" actId="20577"/>
        <pc:sldMkLst>
          <pc:docMk/>
          <pc:sldMk cId="2190015596" sldId="308"/>
        </pc:sldMkLst>
        <pc:spChg chg="mod">
          <ac:chgData name="Joseph  Witcombe" userId="S::joseph@purplebeard.co.uk::a2840d26-4401-46ce-837a-825901afe1b0" providerId="AD" clId="Web-{5FB59882-3C65-7FAB-A5B5-8449C4FB13FB}" dt="2022-02-13T07:26:03.838" v="68" actId="20577"/>
          <ac:spMkLst>
            <pc:docMk/>
            <pc:sldMk cId="2190015596" sldId="308"/>
            <ac:spMk id="2" creationId="{E3E9F866-B9A3-469E-AE33-EB840B39AC9A}"/>
          </ac:spMkLst>
        </pc:spChg>
      </pc:sldChg>
      <pc:sldChg chg="addSp delSp modSp add replId">
        <pc:chgData name="Joseph  Witcombe" userId="S::joseph@purplebeard.co.uk::a2840d26-4401-46ce-837a-825901afe1b0" providerId="AD" clId="Web-{5FB59882-3C65-7FAB-A5B5-8449C4FB13FB}" dt="2022-02-13T07:25:43.931" v="63" actId="20577"/>
        <pc:sldMkLst>
          <pc:docMk/>
          <pc:sldMk cId="3054213143" sldId="312"/>
        </pc:sldMkLst>
        <pc:spChg chg="mod">
          <ac:chgData name="Joseph  Witcombe" userId="S::joseph@purplebeard.co.uk::a2840d26-4401-46ce-837a-825901afe1b0" providerId="AD" clId="Web-{5FB59882-3C65-7FAB-A5B5-8449C4FB13FB}" dt="2022-02-13T07:22:40.168" v="16" actId="20577"/>
          <ac:spMkLst>
            <pc:docMk/>
            <pc:sldMk cId="3054213143" sldId="312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5FB59882-3C65-7FAB-A5B5-8449C4FB13FB}" dt="2022-02-13T07:25:43.931" v="63" actId="20577"/>
          <ac:spMkLst>
            <pc:docMk/>
            <pc:sldMk cId="3054213143" sldId="312"/>
            <ac:spMk id="3" creationId="{FCCCFD0B-50CB-4D7A-B6EA-FEB27C95459B}"/>
          </ac:spMkLst>
        </pc:spChg>
        <pc:picChg chg="add mod">
          <ac:chgData name="Joseph  Witcombe" userId="S::joseph@purplebeard.co.uk::a2840d26-4401-46ce-837a-825901afe1b0" providerId="AD" clId="Web-{5FB59882-3C65-7FAB-A5B5-8449C4FB13FB}" dt="2022-02-13T07:25:30.931" v="61" actId="14100"/>
          <ac:picMkLst>
            <pc:docMk/>
            <pc:sldMk cId="3054213143" sldId="312"/>
            <ac:picMk id="4" creationId="{4E627C6A-5165-4919-A2C4-3013BEC83B82}"/>
          </ac:picMkLst>
        </pc:picChg>
        <pc:picChg chg="del">
          <ac:chgData name="Joseph  Witcombe" userId="S::joseph@purplebeard.co.uk::a2840d26-4401-46ce-837a-825901afe1b0" providerId="AD" clId="Web-{5FB59882-3C65-7FAB-A5B5-8449C4FB13FB}" dt="2022-02-13T07:23:38.075" v="58"/>
          <ac:picMkLst>
            <pc:docMk/>
            <pc:sldMk cId="3054213143" sldId="312"/>
            <ac:picMk id="5" creationId="{5FABD8F0-9998-4A76-B7A9-8868F0251510}"/>
          </ac:picMkLst>
        </pc:picChg>
      </pc:sldChg>
    </pc:docChg>
  </pc:docChgLst>
  <pc:docChgLst>
    <pc:chgData name="Joseph  Witcombe" userId="S::joseph@purplebeard.co.uk::a2840d26-4401-46ce-837a-825901afe1b0" providerId="AD" clId="Web-{1557478B-3B28-FE11-3DD9-8B81229DAB87}"/>
    <pc:docChg chg="addSld modSld">
      <pc:chgData name="Joseph  Witcombe" userId="S::joseph@purplebeard.co.uk::a2840d26-4401-46ce-837a-825901afe1b0" providerId="AD" clId="Web-{1557478B-3B28-FE11-3DD9-8B81229DAB87}" dt="2021-12-30T20:02:09.519" v="78"/>
      <pc:docMkLst>
        <pc:docMk/>
      </pc:docMkLst>
      <pc:sldChg chg="addSp delSp modSp add replId modNotes">
        <pc:chgData name="Joseph  Witcombe" userId="S::joseph@purplebeard.co.uk::a2840d26-4401-46ce-837a-825901afe1b0" providerId="AD" clId="Web-{1557478B-3B28-FE11-3DD9-8B81229DAB87}" dt="2021-12-30T20:02:09.519" v="78"/>
        <pc:sldMkLst>
          <pc:docMk/>
          <pc:sldMk cId="1617218094" sldId="305"/>
        </pc:sldMkLst>
        <pc:spChg chg="mod">
          <ac:chgData name="Joseph  Witcombe" userId="S::joseph@purplebeard.co.uk::a2840d26-4401-46ce-837a-825901afe1b0" providerId="AD" clId="Web-{1557478B-3B28-FE11-3DD9-8B81229DAB87}" dt="2021-12-30T19:57:26.106" v="8" actId="20577"/>
          <ac:spMkLst>
            <pc:docMk/>
            <pc:sldMk cId="1617218094" sldId="305"/>
            <ac:spMk id="2" creationId="{E3E9F866-B9A3-469E-AE33-EB840B39AC9A}"/>
          </ac:spMkLst>
        </pc:spChg>
        <pc:spChg chg="add del mod">
          <ac:chgData name="Joseph  Witcombe" userId="S::joseph@purplebeard.co.uk::a2840d26-4401-46ce-837a-825901afe1b0" providerId="AD" clId="Web-{1557478B-3B28-FE11-3DD9-8B81229DAB87}" dt="2021-12-30T19:59:55.422" v="39"/>
          <ac:spMkLst>
            <pc:docMk/>
            <pc:sldMk cId="1617218094" sldId="305"/>
            <ac:spMk id="3" creationId="{A0E55ED7-03DB-4AA3-BAB5-307F954B8762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0:31.501" v="44"/>
          <ac:spMkLst>
            <pc:docMk/>
            <pc:sldMk cId="1617218094" sldId="305"/>
            <ac:spMk id="4" creationId="{5655A4CF-D20C-46C5-86A6-A96C30474B04}"/>
          </ac:spMkLst>
        </pc:spChg>
        <pc:spChg chg="add mod ord">
          <ac:chgData name="Joseph  Witcombe" userId="S::joseph@purplebeard.co.uk::a2840d26-4401-46ce-837a-825901afe1b0" providerId="AD" clId="Web-{1557478B-3B28-FE11-3DD9-8B81229DAB87}" dt="2021-12-30T20:00:48.001" v="46"/>
          <ac:spMkLst>
            <pc:docMk/>
            <pc:sldMk cId="1617218094" sldId="305"/>
            <ac:spMk id="5" creationId="{22672722-4C12-496A-9CC3-E62E3515BE06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27.971" v="59" actId="1076"/>
          <ac:spMkLst>
            <pc:docMk/>
            <pc:sldMk cId="1617218094" sldId="305"/>
            <ac:spMk id="9" creationId="{575E323D-29C2-4174-971D-B7E87A5AE437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27.971" v="60" actId="1076"/>
          <ac:spMkLst>
            <pc:docMk/>
            <pc:sldMk cId="1617218094" sldId="305"/>
            <ac:spMk id="10" creationId="{0C0D4C58-ABE3-4A5E-9897-F29D766991D3}"/>
          </ac:spMkLst>
        </pc:spChg>
        <pc:spChg chg="add del">
          <ac:chgData name="Joseph  Witcombe" userId="S::joseph@purplebeard.co.uk::a2840d26-4401-46ce-837a-825901afe1b0" providerId="AD" clId="Web-{1557478B-3B28-FE11-3DD9-8B81229DAB87}" dt="2021-12-30T20:02:09.519" v="78"/>
          <ac:spMkLst>
            <pc:docMk/>
            <pc:sldMk cId="1617218094" sldId="305"/>
            <ac:spMk id="11" creationId="{DB9214BC-5354-4999-8A39-B71153F32CB9}"/>
          </ac:spMkLst>
        </pc:spChg>
        <pc:spChg chg="add del">
          <ac:chgData name="Joseph  Witcombe" userId="S::joseph@purplebeard.co.uk::a2840d26-4401-46ce-837a-825901afe1b0" providerId="AD" clId="Web-{1557478B-3B28-FE11-3DD9-8B81229DAB87}" dt="2021-12-30T20:02:08.331" v="77"/>
          <ac:spMkLst>
            <pc:docMk/>
            <pc:sldMk cId="1617218094" sldId="305"/>
            <ac:spMk id="12" creationId="{3871EA2B-A2F6-47E6-8807-FAE6D5D43928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57.612" v="75" actId="1076"/>
          <ac:spMkLst>
            <pc:docMk/>
            <pc:sldMk cId="1617218094" sldId="305"/>
            <ac:spMk id="13" creationId="{6D3EB2FD-3065-4705-8ED2-DB6FBE3CC3FF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57.612" v="76" actId="1076"/>
          <ac:spMkLst>
            <pc:docMk/>
            <pc:sldMk cId="1617218094" sldId="305"/>
            <ac:spMk id="14" creationId="{4C6FAA30-8EC1-4FF6-B096-34F2B99391A9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49.268" v="73" actId="1076"/>
          <ac:spMkLst>
            <pc:docMk/>
            <pc:sldMk cId="1617218094" sldId="305"/>
            <ac:spMk id="15" creationId="{DEB9FF42-17B9-482B-A43B-5269281BB65C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49.268" v="74" actId="1076"/>
          <ac:spMkLst>
            <pc:docMk/>
            <pc:sldMk cId="1617218094" sldId="305"/>
            <ac:spMk id="16" creationId="{0684D386-D198-44C5-A9E0-690D2CEF6165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34.971" v="69" actId="1076"/>
          <ac:spMkLst>
            <pc:docMk/>
            <pc:sldMk cId="1617218094" sldId="305"/>
            <ac:spMk id="17" creationId="{735D2D6A-C558-43AB-BD1F-C9F6D73E93C9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34.971" v="70" actId="1076"/>
          <ac:spMkLst>
            <pc:docMk/>
            <pc:sldMk cId="1617218094" sldId="305"/>
            <ac:spMk id="18" creationId="{34B4F2BD-6FAA-4F3A-9CF3-C0E90FB9CCAB}"/>
          </ac:spMkLst>
        </pc:spChg>
      </pc:sldChg>
    </pc:docChg>
  </pc:docChgLst>
  <pc:docChgLst>
    <pc:chgData name="Joseph  Witcombe" userId="a2840d26-4401-46ce-837a-825901afe1b0" providerId="ADAL" clId="{B8110ADC-DCE8-4885-AF09-3F6B37CA8F28}"/>
    <pc:docChg chg="undo custSel addSld delSld modSld sldOrd">
      <pc:chgData name="Joseph  Witcombe" userId="a2840d26-4401-46ce-837a-825901afe1b0" providerId="ADAL" clId="{B8110ADC-DCE8-4885-AF09-3F6B37CA8F28}" dt="2022-05-03T18:42:36.212" v="99" actId="2696"/>
      <pc:docMkLst>
        <pc:docMk/>
      </pc:docMkLst>
      <pc:sldChg chg="del">
        <pc:chgData name="Joseph  Witcombe" userId="a2840d26-4401-46ce-837a-825901afe1b0" providerId="ADAL" clId="{B8110ADC-DCE8-4885-AF09-3F6B37CA8F28}" dt="2022-05-03T18:42:36.212" v="99" actId="2696"/>
        <pc:sldMkLst>
          <pc:docMk/>
          <pc:sldMk cId="3678018442" sldId="310"/>
        </pc:sldMkLst>
      </pc:sldChg>
      <pc:sldChg chg="modSp add mod ord modNotesTx">
        <pc:chgData name="Joseph  Witcombe" userId="a2840d26-4401-46ce-837a-825901afe1b0" providerId="ADAL" clId="{B8110ADC-DCE8-4885-AF09-3F6B37CA8F28}" dt="2022-05-03T18:37:09.164" v="20" actId="255"/>
        <pc:sldMkLst>
          <pc:docMk/>
          <pc:sldMk cId="1242255045" sldId="313"/>
        </pc:sldMkLst>
        <pc:spChg chg="mod">
          <ac:chgData name="Joseph  Witcombe" userId="a2840d26-4401-46ce-837a-825901afe1b0" providerId="ADAL" clId="{B8110ADC-DCE8-4885-AF09-3F6B37CA8F28}" dt="2022-05-03T18:37:09.164" v="20" actId="255"/>
          <ac:spMkLst>
            <pc:docMk/>
            <pc:sldMk cId="1242255045" sldId="313"/>
            <ac:spMk id="7" creationId="{0829DC5D-2DB3-DAEF-505D-62A817F4D678}"/>
          </ac:spMkLst>
        </pc:spChg>
        <pc:spChg chg="mod">
          <ac:chgData name="Joseph  Witcombe" userId="a2840d26-4401-46ce-837a-825901afe1b0" providerId="ADAL" clId="{B8110ADC-DCE8-4885-AF09-3F6B37CA8F28}" dt="2022-05-03T18:36:30.411" v="15" actId="20577"/>
          <ac:spMkLst>
            <pc:docMk/>
            <pc:sldMk cId="1242255045" sldId="313"/>
            <ac:spMk id="8" creationId="{EC7B6179-C4E4-AB88-591F-618525533FFB}"/>
          </ac:spMkLst>
        </pc:spChg>
      </pc:sldChg>
      <pc:sldChg chg="modSp add mod">
        <pc:chgData name="Joseph  Witcombe" userId="a2840d26-4401-46ce-837a-825901afe1b0" providerId="ADAL" clId="{B8110ADC-DCE8-4885-AF09-3F6B37CA8F28}" dt="2022-05-03T18:40:38.448" v="89" actId="20577"/>
        <pc:sldMkLst>
          <pc:docMk/>
          <pc:sldMk cId="3371476421" sldId="314"/>
        </pc:sldMkLst>
        <pc:spChg chg="mod">
          <ac:chgData name="Joseph  Witcombe" userId="a2840d26-4401-46ce-837a-825901afe1b0" providerId="ADAL" clId="{B8110ADC-DCE8-4885-AF09-3F6B37CA8F28}" dt="2022-05-03T18:38:02.669" v="54" actId="12"/>
          <ac:spMkLst>
            <pc:docMk/>
            <pc:sldMk cId="3371476421" sldId="314"/>
            <ac:spMk id="7" creationId="{0829DC5D-2DB3-DAEF-505D-62A817F4D678}"/>
          </ac:spMkLst>
        </pc:spChg>
        <pc:spChg chg="mod">
          <ac:chgData name="Joseph  Witcombe" userId="a2840d26-4401-46ce-837a-825901afe1b0" providerId="ADAL" clId="{B8110ADC-DCE8-4885-AF09-3F6B37CA8F28}" dt="2022-05-03T18:40:38.448" v="89" actId="20577"/>
          <ac:spMkLst>
            <pc:docMk/>
            <pc:sldMk cId="3371476421" sldId="314"/>
            <ac:spMk id="8" creationId="{EC7B6179-C4E4-AB88-591F-618525533FFB}"/>
          </ac:spMkLst>
        </pc:spChg>
      </pc:sldChg>
      <pc:sldChg chg="modSp add del mod">
        <pc:chgData name="Joseph  Witcombe" userId="a2840d26-4401-46ce-837a-825901afe1b0" providerId="ADAL" clId="{B8110ADC-DCE8-4885-AF09-3F6B37CA8F28}" dt="2022-05-03T18:41:36.370" v="98" actId="2696"/>
        <pc:sldMkLst>
          <pc:docMk/>
          <pc:sldMk cId="918519853" sldId="315"/>
        </pc:sldMkLst>
        <pc:spChg chg="mod">
          <ac:chgData name="Joseph  Witcombe" userId="a2840d26-4401-46ce-837a-825901afe1b0" providerId="ADAL" clId="{B8110ADC-DCE8-4885-AF09-3F6B37CA8F28}" dt="2022-05-03T18:39:08.557" v="79" actId="20577"/>
          <ac:spMkLst>
            <pc:docMk/>
            <pc:sldMk cId="918519853" sldId="315"/>
            <ac:spMk id="7" creationId="{0829DC5D-2DB3-DAEF-505D-62A817F4D678}"/>
          </ac:spMkLst>
        </pc:spChg>
        <pc:spChg chg="mod">
          <ac:chgData name="Joseph  Witcombe" userId="a2840d26-4401-46ce-837a-825901afe1b0" providerId="ADAL" clId="{B8110ADC-DCE8-4885-AF09-3F6B37CA8F28}" dt="2022-05-03T18:38:30.609" v="67" actId="20577"/>
          <ac:spMkLst>
            <pc:docMk/>
            <pc:sldMk cId="918519853" sldId="315"/>
            <ac:spMk id="8" creationId="{EC7B6179-C4E4-AB88-591F-618525533FFB}"/>
          </ac:spMkLst>
        </pc:spChg>
      </pc:sldChg>
      <pc:sldChg chg="modSp add mod">
        <pc:chgData name="Joseph  Witcombe" userId="a2840d26-4401-46ce-837a-825901afe1b0" providerId="ADAL" clId="{B8110ADC-DCE8-4885-AF09-3F6B37CA8F28}" dt="2022-05-03T18:41:13.654" v="97" actId="20577"/>
        <pc:sldMkLst>
          <pc:docMk/>
          <pc:sldMk cId="3889417841" sldId="316"/>
        </pc:sldMkLst>
        <pc:spChg chg="mod">
          <ac:chgData name="Joseph  Witcombe" userId="a2840d26-4401-46ce-837a-825901afe1b0" providerId="ADAL" clId="{B8110ADC-DCE8-4885-AF09-3F6B37CA8F28}" dt="2022-05-03T18:41:13.654" v="97" actId="20577"/>
          <ac:spMkLst>
            <pc:docMk/>
            <pc:sldMk cId="3889417841" sldId="316"/>
            <ac:spMk id="8" creationId="{EC7B6179-C4E4-AB88-591F-618525533FFB}"/>
          </ac:spMkLst>
        </pc:spChg>
      </pc:sldChg>
    </pc:docChg>
  </pc:docChgLst>
  <pc:docChgLst>
    <pc:chgData name="Joseph  Witcombe" userId="S::joseph@purplebeard.co.uk::a2840d26-4401-46ce-837a-825901afe1b0" providerId="AD" clId="Web-{EE9A4C0F-6A82-7A01-DCA4-738D9886B120}"/>
    <pc:docChg chg="addSld delSld modSld">
      <pc:chgData name="Joseph  Witcombe" userId="S::joseph@purplebeard.co.uk::a2840d26-4401-46ce-837a-825901afe1b0" providerId="AD" clId="Web-{EE9A4C0F-6A82-7A01-DCA4-738D9886B120}" dt="2021-12-27T23:43:33.083" v="44" actId="20577"/>
      <pc:docMkLst>
        <pc:docMk/>
      </pc:docMkLst>
      <pc:sldChg chg="modSp">
        <pc:chgData name="Joseph  Witcombe" userId="S::joseph@purplebeard.co.uk::a2840d26-4401-46ce-837a-825901afe1b0" providerId="AD" clId="Web-{EE9A4C0F-6A82-7A01-DCA4-738D9886B120}" dt="2021-12-27T23:42:08" v="16" actId="20577"/>
        <pc:sldMkLst>
          <pc:docMk/>
          <pc:sldMk cId="0" sldId="256"/>
        </pc:sldMkLst>
        <pc:spChg chg="mod">
          <ac:chgData name="Joseph  Witcombe" userId="S::joseph@purplebeard.co.uk::a2840d26-4401-46ce-837a-825901afe1b0" providerId="AD" clId="Web-{EE9A4C0F-6A82-7A01-DCA4-738D9886B120}" dt="2021-12-27T23:42:08" v="16" actId="20577"/>
          <ac:spMkLst>
            <pc:docMk/>
            <pc:sldMk cId="0" sldId="256"/>
            <ac:spMk id="45" creationId="{00000000-0000-0000-0000-000000000000}"/>
          </ac:spMkLst>
        </pc:spChg>
      </pc:sldChg>
      <pc:sldChg chg="del">
        <pc:chgData name="Joseph  Witcombe" userId="S::joseph@purplebeard.co.uk::a2840d26-4401-46ce-837a-825901afe1b0" providerId="AD" clId="Web-{EE9A4C0F-6A82-7A01-DCA4-738D9886B120}" dt="2021-12-27T23:41:04.433" v="4"/>
        <pc:sldMkLst>
          <pc:docMk/>
          <pc:sldMk cId="0" sldId="257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3"/>
        <pc:sldMkLst>
          <pc:docMk/>
          <pc:sldMk cId="0" sldId="258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2"/>
        <pc:sldMkLst>
          <pc:docMk/>
          <pc:sldMk cId="0" sldId="259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1"/>
        <pc:sldMkLst>
          <pc:docMk/>
          <pc:sldMk cId="0" sldId="260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0"/>
        <pc:sldMkLst>
          <pc:docMk/>
          <pc:sldMk cId="0" sldId="261"/>
        </pc:sldMkLst>
      </pc:sldChg>
      <pc:sldChg chg="addSp delSp modSp">
        <pc:chgData name="Joseph  Witcombe" userId="S::joseph@purplebeard.co.uk::a2840d26-4401-46ce-837a-825901afe1b0" providerId="AD" clId="Web-{EE9A4C0F-6A82-7A01-DCA4-738D9886B120}" dt="2021-12-27T23:42:13.109" v="18" actId="20577"/>
        <pc:sldMkLst>
          <pc:docMk/>
          <pc:sldMk cId="0" sldId="263"/>
        </pc:sldMkLst>
        <pc:spChg chg="add del mod">
          <ac:chgData name="Joseph  Witcombe" userId="S::joseph@purplebeard.co.uk::a2840d26-4401-46ce-837a-825901afe1b0" providerId="AD" clId="Web-{EE9A4C0F-6A82-7A01-DCA4-738D9886B120}" dt="2021-12-27T23:41:46.123" v="10"/>
          <ac:spMkLst>
            <pc:docMk/>
            <pc:sldMk cId="0" sldId="263"/>
            <ac:spMk id="4" creationId="{809519EE-953F-485B-BC4C-F90185FF6DE8}"/>
          </ac:spMkLst>
        </pc:spChg>
        <pc:spChg chg="del">
          <ac:chgData name="Joseph  Witcombe" userId="S::joseph@purplebeard.co.uk::a2840d26-4401-46ce-837a-825901afe1b0" providerId="AD" clId="Web-{EE9A4C0F-6A82-7A01-DCA4-738D9886B120}" dt="2021-12-27T23:41:26.403" v="5"/>
          <ac:spMkLst>
            <pc:docMk/>
            <pc:sldMk cId="0" sldId="263"/>
            <ac:spMk id="102" creationId="{00000000-0000-0000-0000-000000000000}"/>
          </ac:spMkLst>
        </pc:spChg>
        <pc:spChg chg="del mod">
          <ac:chgData name="Joseph  Witcombe" userId="S::joseph@purplebeard.co.uk::a2840d26-4401-46ce-837a-825901afe1b0" providerId="AD" clId="Web-{EE9A4C0F-6A82-7A01-DCA4-738D9886B120}" dt="2021-12-27T23:41:42.435" v="9"/>
          <ac:spMkLst>
            <pc:docMk/>
            <pc:sldMk cId="0" sldId="263"/>
            <ac:spMk id="104" creationId="{00000000-0000-0000-0000-000000000000}"/>
          </ac:spMkLst>
        </pc:spChg>
        <pc:spChg chg="mod">
          <ac:chgData name="Joseph  Witcombe" userId="S::joseph@purplebeard.co.uk::a2840d26-4401-46ce-837a-825901afe1b0" providerId="AD" clId="Web-{EE9A4C0F-6A82-7A01-DCA4-738D9886B120}" dt="2021-12-27T23:42:13.109" v="18" actId="20577"/>
          <ac:spMkLst>
            <pc:docMk/>
            <pc:sldMk cId="0" sldId="263"/>
            <ac:spMk id="105" creationId="{00000000-0000-0000-0000-000000000000}"/>
          </ac:spMkLst>
        </pc:spChg>
        <pc:picChg chg="add mod">
          <ac:chgData name="Joseph  Witcombe" userId="S::joseph@purplebeard.co.uk::a2840d26-4401-46ce-837a-825901afe1b0" providerId="AD" clId="Web-{EE9A4C0F-6A82-7A01-DCA4-738D9886B120}" dt="2021-12-27T23:41:57.390" v="14" actId="1076"/>
          <ac:picMkLst>
            <pc:docMk/>
            <pc:sldMk cId="0" sldId="263"/>
            <ac:picMk id="2" creationId="{B4BEA807-42CE-4051-9BBC-5109F7F5C8DD}"/>
          </ac:picMkLst>
        </pc:picChg>
      </pc:sldChg>
      <pc:sldChg chg="del">
        <pc:chgData name="Joseph  Witcombe" userId="S::joseph@purplebeard.co.uk::a2840d26-4401-46ce-837a-825901afe1b0" providerId="AD" clId="Web-{EE9A4C0F-6A82-7A01-DCA4-738D9886B120}" dt="2021-12-27T23:43:03.738" v="34"/>
        <pc:sldMkLst>
          <pc:docMk/>
          <pc:sldMk cId="0" sldId="264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3"/>
        <pc:sldMkLst>
          <pc:docMk/>
          <pc:sldMk cId="0" sldId="265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2"/>
        <pc:sldMkLst>
          <pc:docMk/>
          <pc:sldMk cId="0" sldId="266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1"/>
        <pc:sldMkLst>
          <pc:docMk/>
          <pc:sldMk cId="0" sldId="267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0"/>
        <pc:sldMkLst>
          <pc:docMk/>
          <pc:sldMk cId="0" sldId="268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9"/>
        <pc:sldMkLst>
          <pc:docMk/>
          <pc:sldMk cId="0" sldId="269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8"/>
        <pc:sldMkLst>
          <pc:docMk/>
          <pc:sldMk cId="0" sldId="270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7"/>
        <pc:sldMkLst>
          <pc:docMk/>
          <pc:sldMk cId="0" sldId="271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6"/>
        <pc:sldMkLst>
          <pc:docMk/>
          <pc:sldMk cId="0" sldId="272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5"/>
        <pc:sldMkLst>
          <pc:docMk/>
          <pc:sldMk cId="0" sldId="273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4"/>
        <pc:sldMkLst>
          <pc:docMk/>
          <pc:sldMk cId="0" sldId="274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3"/>
        <pc:sldMkLst>
          <pc:docMk/>
          <pc:sldMk cId="0" sldId="275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2"/>
        <pc:sldMkLst>
          <pc:docMk/>
          <pc:sldMk cId="0" sldId="276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1"/>
        <pc:sldMkLst>
          <pc:docMk/>
          <pc:sldMk cId="0" sldId="277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0"/>
        <pc:sldMkLst>
          <pc:docMk/>
          <pc:sldMk cId="0" sldId="278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19"/>
        <pc:sldMkLst>
          <pc:docMk/>
          <pc:sldMk cId="0" sldId="279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19.692" v="37"/>
        <pc:sldMkLst>
          <pc:docMk/>
          <pc:sldMk cId="0" sldId="280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10.691" v="36"/>
        <pc:sldMkLst>
          <pc:docMk/>
          <pc:sldMk cId="0" sldId="281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10.691" v="35"/>
        <pc:sldMkLst>
          <pc:docMk/>
          <pc:sldMk cId="0" sldId="282"/>
        </pc:sldMkLst>
      </pc:sldChg>
      <pc:sldChg chg="modSp">
        <pc:chgData name="Joseph  Witcombe" userId="S::joseph@purplebeard.co.uk::a2840d26-4401-46ce-837a-825901afe1b0" providerId="AD" clId="Web-{EE9A4C0F-6A82-7A01-DCA4-738D9886B120}" dt="2021-12-27T23:43:33.083" v="44" actId="20577"/>
        <pc:sldMkLst>
          <pc:docMk/>
          <pc:sldMk cId="0" sldId="284"/>
        </pc:sldMkLst>
        <pc:spChg chg="mod">
          <ac:chgData name="Joseph  Witcombe" userId="S::joseph@purplebeard.co.uk::a2840d26-4401-46ce-837a-825901afe1b0" providerId="AD" clId="Web-{EE9A4C0F-6A82-7A01-DCA4-738D9886B120}" dt="2021-12-27T23:43:33.083" v="44" actId="20577"/>
          <ac:spMkLst>
            <pc:docMk/>
            <pc:sldMk cId="0" sldId="284"/>
            <ac:spMk id="315" creationId="{00000000-0000-0000-0000-000000000000}"/>
          </ac:spMkLst>
        </pc:spChg>
      </pc:sldChg>
      <pc:sldChg chg="add replId">
        <pc:chgData name="Joseph  Witcombe" userId="S::joseph@purplebeard.co.uk::a2840d26-4401-46ce-837a-825901afe1b0" providerId="AD" clId="Web-{EE9A4C0F-6A82-7A01-DCA4-738D9886B120}" dt="2021-12-27T23:43:24.583" v="38"/>
        <pc:sldMkLst>
          <pc:docMk/>
          <pc:sldMk cId="3529941380" sldId="285"/>
        </pc:sldMkLst>
      </pc:sldChg>
    </pc:docChg>
  </pc:docChgLst>
  <pc:docChgLst>
    <pc:chgData name="Joseph  Witcombe" userId="S::joseph@purplebeard.co.uk::a2840d26-4401-46ce-837a-825901afe1b0" providerId="AD" clId="Web-{793EE2E5-8770-7BE5-B74C-DE96158CAA7F}"/>
    <pc:docChg chg="addSld delSld modSld">
      <pc:chgData name="Joseph  Witcombe" userId="S::joseph@purplebeard.co.uk::a2840d26-4401-46ce-837a-825901afe1b0" providerId="AD" clId="Web-{793EE2E5-8770-7BE5-B74C-DE96158CAA7F}" dt="2022-01-30T20:18:24.231" v="8"/>
      <pc:docMkLst>
        <pc:docMk/>
      </pc:docMkLst>
      <pc:sldChg chg="modNotes">
        <pc:chgData name="Joseph  Witcombe" userId="S::joseph@purplebeard.co.uk::a2840d26-4401-46ce-837a-825901afe1b0" providerId="AD" clId="Web-{793EE2E5-8770-7BE5-B74C-DE96158CAA7F}" dt="2022-01-30T20:18:24.231" v="8"/>
        <pc:sldMkLst>
          <pc:docMk/>
          <pc:sldMk cId="3678018442" sldId="310"/>
        </pc:sldMkLst>
      </pc:sldChg>
      <pc:sldChg chg="del">
        <pc:chgData name="Joseph  Witcombe" userId="S::joseph@purplebeard.co.uk::a2840d26-4401-46ce-837a-825901afe1b0" providerId="AD" clId="Web-{793EE2E5-8770-7BE5-B74C-DE96158CAA7F}" dt="2022-01-30T20:05:56.979" v="0"/>
        <pc:sldMkLst>
          <pc:docMk/>
          <pc:sldMk cId="1439088188" sldId="311"/>
        </pc:sldMkLst>
      </pc:sldChg>
      <pc:sldChg chg="new del">
        <pc:chgData name="Joseph  Witcombe" userId="S::joseph@purplebeard.co.uk::a2840d26-4401-46ce-837a-825901afe1b0" providerId="AD" clId="Web-{793EE2E5-8770-7BE5-B74C-DE96158CAA7F}" dt="2022-01-30T20:17:12.808" v="2"/>
        <pc:sldMkLst>
          <pc:docMk/>
          <pc:sldMk cId="2399712732" sldId="311"/>
        </pc:sldMkLst>
      </pc:sldChg>
      <pc:sldChg chg="add del replId">
        <pc:chgData name="Joseph  Witcombe" userId="S::joseph@purplebeard.co.uk::a2840d26-4401-46ce-837a-825901afe1b0" providerId="AD" clId="Web-{793EE2E5-8770-7BE5-B74C-DE96158CAA7F}" dt="2022-01-30T20:17:39.058" v="4"/>
        <pc:sldMkLst>
          <pc:docMk/>
          <pc:sldMk cId="2782977342" sldId="311"/>
        </pc:sldMkLst>
      </pc:sldChg>
    </pc:docChg>
  </pc:docChgLst>
  <pc:docChgLst>
    <pc:chgData name="Joseph  Witcombe" userId="S::joseph@purplebeard.co.uk::a2840d26-4401-46ce-837a-825901afe1b0" providerId="AD" clId="Web-{E5420D20-B876-10C6-57AE-BF4210CC093E}"/>
    <pc:docChg chg="modSld">
      <pc:chgData name="Joseph  Witcombe" userId="S::joseph@purplebeard.co.uk::a2840d26-4401-46ce-837a-825901afe1b0" providerId="AD" clId="Web-{E5420D20-B876-10C6-57AE-BF4210CC093E}" dt="2022-01-10T05:43:03.654" v="5"/>
      <pc:docMkLst>
        <pc:docMk/>
      </pc:docMkLst>
      <pc:sldChg chg="modNotes">
        <pc:chgData name="Joseph  Witcombe" userId="S::joseph@purplebeard.co.uk::a2840d26-4401-46ce-837a-825901afe1b0" providerId="AD" clId="Web-{E5420D20-B876-10C6-57AE-BF4210CC093E}" dt="2022-01-10T05:43:03.654" v="5"/>
        <pc:sldMkLst>
          <pc:docMk/>
          <pc:sldMk cId="3678018442" sldId="310"/>
        </pc:sldMkLst>
      </pc:sldChg>
    </pc:docChg>
  </pc:docChgLst>
  <pc:docChgLst>
    <pc:chgData name="Joseph  Witcombe" userId="S::joseph@purplebeard.co.uk::a2840d26-4401-46ce-837a-825901afe1b0" providerId="AD" clId="Web-{FFF406C3-BA14-A832-F1CE-00DFBC71A54B}"/>
    <pc:docChg chg="addSld delSld modSld sldOrd">
      <pc:chgData name="Joseph  Witcombe" userId="S::joseph@purplebeard.co.uk::a2840d26-4401-46ce-837a-825901afe1b0" providerId="AD" clId="Web-{FFF406C3-BA14-A832-F1CE-00DFBC71A54B}" dt="2022-01-06T23:55:34.073" v="47"/>
      <pc:docMkLst>
        <pc:docMk/>
      </pc:docMkLst>
      <pc:sldChg chg="ord">
        <pc:chgData name="Joseph  Witcombe" userId="S::joseph@purplebeard.co.uk::a2840d26-4401-46ce-837a-825901afe1b0" providerId="AD" clId="Web-{FFF406C3-BA14-A832-F1CE-00DFBC71A54B}" dt="2022-01-06T23:55:34.073" v="47"/>
        <pc:sldMkLst>
          <pc:docMk/>
          <pc:sldMk cId="0" sldId="284"/>
        </pc:sldMkLst>
      </pc:sldChg>
      <pc:sldChg chg="modSp ord">
        <pc:chgData name="Joseph  Witcombe" userId="S::joseph@purplebeard.co.uk::a2840d26-4401-46ce-837a-825901afe1b0" providerId="AD" clId="Web-{FFF406C3-BA14-A832-F1CE-00DFBC71A54B}" dt="2022-01-06T23:46:47.637" v="16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FFF406C3-BA14-A832-F1CE-00DFBC71A54B}" dt="2022-01-06T23:46:33.277" v="15" actId="20577"/>
          <ac:spMkLst>
            <pc:docMk/>
            <pc:sldMk cId="1905242167" sldId="298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FFF406C3-BA14-A832-F1CE-00DFBC71A54B}" dt="2022-01-06T23:46:23.199" v="14" actId="20577"/>
          <ac:spMkLst>
            <pc:docMk/>
            <pc:sldMk cId="1905242167" sldId="298"/>
            <ac:spMk id="3" creationId="{CBBE6DD1-06D4-4211-9294-9371CE652BB2}"/>
          </ac:spMkLst>
        </pc:spChg>
      </pc:sldChg>
      <pc:sldChg chg="modSp ord">
        <pc:chgData name="Joseph  Witcombe" userId="S::joseph@purplebeard.co.uk::a2840d26-4401-46ce-837a-825901afe1b0" providerId="AD" clId="Web-{FFF406C3-BA14-A832-F1CE-00DFBC71A54B}" dt="2022-01-06T23:47:51.607" v="32"/>
        <pc:sldMkLst>
          <pc:docMk/>
          <pc:sldMk cId="2857040482" sldId="305"/>
        </pc:sldMkLst>
        <pc:spChg chg="mod">
          <ac:chgData name="Joseph  Witcombe" userId="S::joseph@purplebeard.co.uk::a2840d26-4401-46ce-837a-825901afe1b0" providerId="AD" clId="Web-{FFF406C3-BA14-A832-F1CE-00DFBC71A54B}" dt="2022-01-06T23:47:49.857" v="31" actId="20577"/>
          <ac:spMkLst>
            <pc:docMk/>
            <pc:sldMk cId="2857040482" sldId="305"/>
            <ac:spMk id="2" creationId="{E3E9F866-B9A3-469E-AE33-EB840B39AC9A}"/>
          </ac:spMkLst>
        </pc:spChg>
      </pc:sldChg>
      <pc:sldChg chg="del ord">
        <pc:chgData name="Joseph  Witcombe" userId="S::joseph@purplebeard.co.uk::a2840d26-4401-46ce-837a-825901afe1b0" providerId="AD" clId="Web-{FFF406C3-BA14-A832-F1CE-00DFBC71A54B}" dt="2022-01-06T23:45:50.886" v="2"/>
        <pc:sldMkLst>
          <pc:docMk/>
          <pc:sldMk cId="3948463433" sldId="306"/>
        </pc:sldMkLst>
      </pc:sldChg>
      <pc:sldChg chg="ord">
        <pc:chgData name="Joseph  Witcombe" userId="S::joseph@purplebeard.co.uk::a2840d26-4401-46ce-837a-825901afe1b0" providerId="AD" clId="Web-{FFF406C3-BA14-A832-F1CE-00DFBC71A54B}" dt="2022-01-06T23:47:54.638" v="33"/>
        <pc:sldMkLst>
          <pc:docMk/>
          <pc:sldMk cId="3238261625" sldId="307"/>
        </pc:sldMkLst>
      </pc:sldChg>
      <pc:sldChg chg="add ord">
        <pc:chgData name="Joseph  Witcombe" userId="S::joseph@purplebeard.co.uk::a2840d26-4401-46ce-837a-825901afe1b0" providerId="AD" clId="Web-{FFF406C3-BA14-A832-F1CE-00DFBC71A54B}" dt="2022-01-06T23:48:04.310" v="34"/>
        <pc:sldMkLst>
          <pc:docMk/>
          <pc:sldMk cId="3678018442" sldId="310"/>
        </pc:sldMkLst>
      </pc:sldChg>
      <pc:sldChg chg="modSp add ord replId">
        <pc:chgData name="Joseph  Witcombe" userId="S::joseph@purplebeard.co.uk::a2840d26-4401-46ce-837a-825901afe1b0" providerId="AD" clId="Web-{FFF406C3-BA14-A832-F1CE-00DFBC71A54B}" dt="2022-01-06T23:48:32.217" v="45" actId="20577"/>
        <pc:sldMkLst>
          <pc:docMk/>
          <pc:sldMk cId="1439088188" sldId="311"/>
        </pc:sldMkLst>
        <pc:spChg chg="mod">
          <ac:chgData name="Joseph  Witcombe" userId="S::joseph@purplebeard.co.uk::a2840d26-4401-46ce-837a-825901afe1b0" providerId="AD" clId="Web-{FFF406C3-BA14-A832-F1CE-00DFBC71A54B}" dt="2022-01-06T23:48:32.217" v="45" actId="20577"/>
          <ac:spMkLst>
            <pc:docMk/>
            <pc:sldMk cId="1439088188" sldId="311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D5E586AA-FB7E-886B-33D0-8E8F3BC477AF}"/>
    <pc:docChg chg="modSld">
      <pc:chgData name="Joseph  Witcombe" userId="S::joseph@purplebeard.co.uk::a2840d26-4401-46ce-837a-825901afe1b0" providerId="AD" clId="Web-{D5E586AA-FB7E-886B-33D0-8E8F3BC477AF}" dt="2022-01-06T20:30:30.855" v="202" actId="20577"/>
      <pc:docMkLst>
        <pc:docMk/>
      </pc:docMkLst>
      <pc:sldChg chg="addSp modSp">
        <pc:chgData name="Joseph  Witcombe" userId="S::joseph@purplebeard.co.uk::a2840d26-4401-46ce-837a-825901afe1b0" providerId="AD" clId="Web-{D5E586AA-FB7E-886B-33D0-8E8F3BC477AF}" dt="2022-01-06T20:26:19.440" v="177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D5E586AA-FB7E-886B-33D0-8E8F3BC477AF}" dt="2022-01-06T20:18:45.347" v="6" actId="20577"/>
          <ac:spMkLst>
            <pc:docMk/>
            <pc:sldMk cId="1905242167" sldId="298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D5E586AA-FB7E-886B-33D0-8E8F3BC477AF}" dt="2022-01-06T20:26:19.440" v="177" actId="20577"/>
          <ac:spMkLst>
            <pc:docMk/>
            <pc:sldMk cId="1905242167" sldId="298"/>
            <ac:spMk id="3" creationId="{CBBE6DD1-06D4-4211-9294-9371CE652BB2}"/>
          </ac:spMkLst>
        </pc:spChg>
      </pc:sldChg>
      <pc:sldChg chg="modSp">
        <pc:chgData name="Joseph  Witcombe" userId="S::joseph@purplebeard.co.uk::a2840d26-4401-46ce-837a-825901afe1b0" providerId="AD" clId="Web-{D5E586AA-FB7E-886B-33D0-8E8F3BC477AF}" dt="2022-01-06T20:30:30.855" v="202" actId="20577"/>
        <pc:sldMkLst>
          <pc:docMk/>
          <pc:sldMk cId="720694896" sldId="304"/>
        </pc:sldMkLst>
        <pc:graphicFrameChg chg="modGraphic">
          <ac:chgData name="Joseph  Witcombe" userId="S::joseph@purplebeard.co.uk::a2840d26-4401-46ce-837a-825901afe1b0" providerId="AD" clId="Web-{D5E586AA-FB7E-886B-33D0-8E8F3BC477AF}" dt="2022-01-06T20:30:30.855" v="202" actId="20577"/>
          <ac:graphicFrameMkLst>
            <pc:docMk/>
            <pc:sldMk cId="720694896" sldId="304"/>
            <ac:graphicFrameMk id="3" creationId="{4BE8F4E6-F47E-4E51-8BA0-52BF18F2ED7D}"/>
          </ac:graphicFrameMkLst>
        </pc:graphicFrameChg>
      </pc:sldChg>
      <pc:sldChg chg="modSp">
        <pc:chgData name="Joseph  Witcombe" userId="S::joseph@purplebeard.co.uk::a2840d26-4401-46ce-837a-825901afe1b0" providerId="AD" clId="Web-{D5E586AA-FB7E-886B-33D0-8E8F3BC477AF}" dt="2022-01-06T20:17:59.996" v="0" actId="14100"/>
        <pc:sldMkLst>
          <pc:docMk/>
          <pc:sldMk cId="3238261625" sldId="307"/>
        </pc:sldMkLst>
        <pc:spChg chg="mod">
          <ac:chgData name="Joseph  Witcombe" userId="S::joseph@purplebeard.co.uk::a2840d26-4401-46ce-837a-825901afe1b0" providerId="AD" clId="Web-{D5E586AA-FB7E-886B-33D0-8E8F3BC477AF}" dt="2022-01-06T20:17:59.996" v="0" actId="14100"/>
          <ac:spMkLst>
            <pc:docMk/>
            <pc:sldMk cId="3238261625" sldId="307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53FE4161-5F2E-529A-E270-F05837ADDB19}"/>
    <pc:docChg chg="addSld delSld modSld">
      <pc:chgData name="Joseph  Witcombe" userId="S::joseph@purplebeard.co.uk::a2840d26-4401-46ce-837a-825901afe1b0" providerId="AD" clId="Web-{53FE4161-5F2E-529A-E270-F05837ADDB19}" dt="2022-04-17T15:51:51.593" v="14"/>
      <pc:docMkLst>
        <pc:docMk/>
      </pc:docMkLst>
      <pc:sldChg chg="del">
        <pc:chgData name="Joseph  Witcombe" userId="S::joseph@purplebeard.co.uk::a2840d26-4401-46ce-837a-825901afe1b0" providerId="AD" clId="Web-{53FE4161-5F2E-529A-E270-F05837ADDB19}" dt="2022-04-17T15:49:57.637" v="11"/>
        <pc:sldMkLst>
          <pc:docMk/>
          <pc:sldMk cId="0" sldId="284"/>
        </pc:sldMkLst>
      </pc:sldChg>
      <pc:sldChg chg="modNotes">
        <pc:chgData name="Joseph  Witcombe" userId="S::joseph@purplebeard.co.uk::a2840d26-4401-46ce-837a-825901afe1b0" providerId="AD" clId="Web-{53FE4161-5F2E-529A-E270-F05837ADDB19}" dt="2022-04-17T15:49:53.012" v="10"/>
        <pc:sldMkLst>
          <pc:docMk/>
          <pc:sldMk cId="3678018442" sldId="310"/>
        </pc:sldMkLst>
      </pc:sldChg>
      <pc:sldChg chg="add del">
        <pc:chgData name="Joseph  Witcombe" userId="S::joseph@purplebeard.co.uk::a2840d26-4401-46ce-837a-825901afe1b0" providerId="AD" clId="Web-{53FE4161-5F2E-529A-E270-F05837ADDB19}" dt="2022-04-17T15:51:51.593" v="14"/>
        <pc:sldMkLst>
          <pc:docMk/>
          <pc:sldMk cId="1493389118" sldId="311"/>
        </pc:sldMkLst>
      </pc:sldChg>
    </pc:docChg>
  </pc:docChgLst>
  <pc:docChgLst>
    <pc:chgData name="Joseph  Witcombe" userId="S::joseph@purplebeard.co.uk::a2840d26-4401-46ce-837a-825901afe1b0" providerId="AD" clId="Web-{A2DAA624-31C5-96D0-107F-A4D2F427E977}"/>
    <pc:docChg chg="modSld sldOrd">
      <pc:chgData name="Joseph  Witcombe" userId="S::joseph@purplebeard.co.uk::a2840d26-4401-46ce-837a-825901afe1b0" providerId="AD" clId="Web-{A2DAA624-31C5-96D0-107F-A4D2F427E977}" dt="2022-01-07T00:06:18.603" v="15" actId="20577"/>
      <pc:docMkLst>
        <pc:docMk/>
      </pc:docMkLst>
      <pc:sldChg chg="modSp ord">
        <pc:chgData name="Joseph  Witcombe" userId="S::joseph@purplebeard.co.uk::a2840d26-4401-46ce-837a-825901afe1b0" providerId="AD" clId="Web-{A2DAA624-31C5-96D0-107F-A4D2F427E977}" dt="2022-01-07T00:05:41.599" v="5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A2DAA624-31C5-96D0-107F-A4D2F427E977}" dt="2022-01-07T00:05:41.599" v="5" actId="20577"/>
          <ac:spMkLst>
            <pc:docMk/>
            <pc:sldMk cId="1905242167" sldId="298"/>
            <ac:spMk id="2" creationId="{E3E9F866-B9A3-469E-AE33-EB840B39AC9A}"/>
          </ac:spMkLst>
        </pc:spChg>
      </pc:sldChg>
      <pc:sldChg chg="modSp ord">
        <pc:chgData name="Joseph  Witcombe" userId="S::joseph@purplebeard.co.uk::a2840d26-4401-46ce-837a-825901afe1b0" providerId="AD" clId="Web-{A2DAA624-31C5-96D0-107F-A4D2F427E977}" dt="2022-01-07T00:06:18.603" v="15" actId="20577"/>
        <pc:sldMkLst>
          <pc:docMk/>
          <pc:sldMk cId="2857040482" sldId="305"/>
        </pc:sldMkLst>
        <pc:spChg chg="mod">
          <ac:chgData name="Joseph  Witcombe" userId="S::joseph@purplebeard.co.uk::a2840d26-4401-46ce-837a-825901afe1b0" providerId="AD" clId="Web-{A2DAA624-31C5-96D0-107F-A4D2F427E977}" dt="2022-01-07T00:06:18.603" v="15" actId="20577"/>
          <ac:spMkLst>
            <pc:docMk/>
            <pc:sldMk cId="2857040482" sldId="305"/>
            <ac:spMk id="2" creationId="{E3E9F866-B9A3-469E-AE33-EB840B39AC9A}"/>
          </ac:spMkLst>
        </pc:spChg>
      </pc:sldChg>
      <pc:sldChg chg="ord">
        <pc:chgData name="Joseph  Witcombe" userId="S::joseph@purplebeard.co.uk::a2840d26-4401-46ce-837a-825901afe1b0" providerId="AD" clId="Web-{A2DAA624-31C5-96D0-107F-A4D2F427E977}" dt="2022-01-07T00:05:57.677" v="9"/>
        <pc:sldMkLst>
          <pc:docMk/>
          <pc:sldMk cId="2190015596" sldId="308"/>
        </pc:sldMkLst>
      </pc:sldChg>
      <pc:sldChg chg="ord">
        <pc:chgData name="Joseph  Witcombe" userId="S::joseph@purplebeard.co.uk::a2840d26-4401-46ce-837a-825901afe1b0" providerId="AD" clId="Web-{A2DAA624-31C5-96D0-107F-A4D2F427E977}" dt="2022-01-07T00:05:55.459" v="8"/>
        <pc:sldMkLst>
          <pc:docMk/>
          <pc:sldMk cId="2400430263" sldId="309"/>
        </pc:sldMkLst>
      </pc:sldChg>
      <pc:sldChg chg="ord">
        <pc:chgData name="Joseph  Witcombe" userId="S::joseph@purplebeard.co.uk::a2840d26-4401-46ce-837a-825901afe1b0" providerId="AD" clId="Web-{A2DAA624-31C5-96D0-107F-A4D2F427E977}" dt="2022-01-07T00:05:22.942" v="0"/>
        <pc:sldMkLst>
          <pc:docMk/>
          <pc:sldMk cId="3678018442" sldId="310"/>
        </pc:sldMkLst>
      </pc:sldChg>
    </pc:docChg>
  </pc:docChgLst>
  <pc:docChgLst>
    <pc:chgData name="Joseph  Witcombe" userId="S::joseph@purplebeard.co.uk::a2840d26-4401-46ce-837a-825901afe1b0" providerId="AD" clId="Web-{52C66E9F-16C4-A1FD-6264-7999E8E14EA3}"/>
    <pc:docChg chg="delSld modSld">
      <pc:chgData name="Joseph  Witcombe" userId="S::joseph@purplebeard.co.uk::a2840d26-4401-46ce-837a-825901afe1b0" providerId="AD" clId="Web-{52C66E9F-16C4-A1FD-6264-7999E8E14EA3}" dt="2022-01-02T16:43:28.277" v="23"/>
      <pc:docMkLst>
        <pc:docMk/>
      </pc:docMkLst>
      <pc:sldChg chg="del">
        <pc:chgData name="Joseph  Witcombe" userId="S::joseph@purplebeard.co.uk::a2840d26-4401-46ce-837a-825901afe1b0" providerId="AD" clId="Web-{52C66E9F-16C4-A1FD-6264-7999E8E14EA3}" dt="2022-01-02T16:40:54.882" v="13"/>
        <pc:sldMkLst>
          <pc:docMk/>
          <pc:sldMk cId="0" sldId="262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82" v="10"/>
        <pc:sldMkLst>
          <pc:docMk/>
          <pc:sldMk cId="0" sldId="263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82" v="11"/>
        <pc:sldMkLst>
          <pc:docMk/>
          <pc:sldMk cId="1419389841" sldId="286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82" v="6"/>
        <pc:sldMkLst>
          <pc:docMk/>
          <pc:sldMk cId="4142256669" sldId="289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67" v="4"/>
        <pc:sldMkLst>
          <pc:docMk/>
          <pc:sldMk cId="3049571407" sldId="291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82" v="5"/>
        <pc:sldMkLst>
          <pc:docMk/>
          <pc:sldMk cId="275886308" sldId="292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82" v="12"/>
        <pc:sldMkLst>
          <pc:docMk/>
          <pc:sldMk cId="3687360637" sldId="293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82" v="7"/>
        <pc:sldMkLst>
          <pc:docMk/>
          <pc:sldMk cId="1207423451" sldId="294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82" v="8"/>
        <pc:sldMkLst>
          <pc:docMk/>
          <pc:sldMk cId="765748334" sldId="295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82" v="9"/>
        <pc:sldMkLst>
          <pc:docMk/>
          <pc:sldMk cId="3448724903" sldId="296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67" v="0"/>
        <pc:sldMkLst>
          <pc:docMk/>
          <pc:sldMk cId="3588611987" sldId="297"/>
        </pc:sldMkLst>
      </pc:sldChg>
      <pc:sldChg chg="del">
        <pc:chgData name="Joseph  Witcombe" userId="S::joseph@purplebeard.co.uk::a2840d26-4401-46ce-837a-825901afe1b0" providerId="AD" clId="Web-{52C66E9F-16C4-A1FD-6264-7999E8E14EA3}" dt="2022-01-02T16:43:28.277" v="23"/>
        <pc:sldMkLst>
          <pc:docMk/>
          <pc:sldMk cId="1302601540" sldId="301"/>
        </pc:sldMkLst>
      </pc:sldChg>
      <pc:sldChg chg="modSp del">
        <pc:chgData name="Joseph  Witcombe" userId="S::joseph@purplebeard.co.uk::a2840d26-4401-46ce-837a-825901afe1b0" providerId="AD" clId="Web-{52C66E9F-16C4-A1FD-6264-7999E8E14EA3}" dt="2022-01-02T16:42:53.104" v="21"/>
        <pc:sldMkLst>
          <pc:docMk/>
          <pc:sldMk cId="4095366602" sldId="302"/>
        </pc:sldMkLst>
        <pc:spChg chg="mod">
          <ac:chgData name="Joseph  Witcombe" userId="S::joseph@purplebeard.co.uk::a2840d26-4401-46ce-837a-825901afe1b0" providerId="AD" clId="Web-{52C66E9F-16C4-A1FD-6264-7999E8E14EA3}" dt="2022-01-02T16:42:06.962" v="20" actId="20577"/>
          <ac:spMkLst>
            <pc:docMk/>
            <pc:sldMk cId="4095366602" sldId="302"/>
            <ac:spMk id="286" creationId="{00000000-0000-0000-0000-000000000000}"/>
          </ac:spMkLst>
        </pc:spChg>
      </pc:sldChg>
      <pc:sldChg chg="del">
        <pc:chgData name="Joseph  Witcombe" userId="S::joseph@purplebeard.co.uk::a2840d26-4401-46ce-837a-825901afe1b0" providerId="AD" clId="Web-{52C66E9F-16C4-A1FD-6264-7999E8E14EA3}" dt="2022-01-02T16:43:15.808" v="22"/>
        <pc:sldMkLst>
          <pc:docMk/>
          <pc:sldMk cId="1585759149" sldId="304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67" v="2"/>
        <pc:sldMkLst>
          <pc:docMk/>
          <pc:sldMk cId="1617218094" sldId="305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67" v="1"/>
        <pc:sldMkLst>
          <pc:docMk/>
          <pc:sldMk cId="3844503272" sldId="306"/>
        </pc:sldMkLst>
      </pc:sldChg>
      <pc:sldChg chg="del">
        <pc:chgData name="Joseph  Witcombe" userId="S::joseph@purplebeard.co.uk::a2840d26-4401-46ce-837a-825901afe1b0" providerId="AD" clId="Web-{52C66E9F-16C4-A1FD-6264-7999E8E14EA3}" dt="2022-01-02T16:40:54.867" v="3"/>
        <pc:sldMkLst>
          <pc:docMk/>
          <pc:sldMk cId="4013023479" sldId="308"/>
        </pc:sldMkLst>
      </pc:sldChg>
    </pc:docChg>
  </pc:docChgLst>
  <pc:docChgLst>
    <pc:chgData name="Joseph  Witcombe" userId="S::joseph@purplebeard.co.uk::a2840d26-4401-46ce-837a-825901afe1b0" providerId="AD" clId="Web-{A6793E16-8D9A-591D-ADA0-749EF432855C}"/>
    <pc:docChg chg="modSld sldOrd">
      <pc:chgData name="Joseph  Witcombe" userId="S::joseph@purplebeard.co.uk::a2840d26-4401-46ce-837a-825901afe1b0" providerId="AD" clId="Web-{A6793E16-8D9A-591D-ADA0-749EF432855C}" dt="2022-01-10T00:45:56.151" v="33" actId="20577"/>
      <pc:docMkLst>
        <pc:docMk/>
      </pc:docMkLst>
      <pc:sldChg chg="modSp">
        <pc:chgData name="Joseph  Witcombe" userId="S::joseph@purplebeard.co.uk::a2840d26-4401-46ce-837a-825901afe1b0" providerId="AD" clId="Web-{A6793E16-8D9A-591D-ADA0-749EF432855C}" dt="2022-01-10T00:45:25.270" v="30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A6793E16-8D9A-591D-ADA0-749EF432855C}" dt="2022-01-10T00:45:25.270" v="30" actId="20577"/>
          <ac:spMkLst>
            <pc:docMk/>
            <pc:sldMk cId="1905242167" sldId="298"/>
            <ac:spMk id="2" creationId="{E3E9F866-B9A3-469E-AE33-EB840B39AC9A}"/>
          </ac:spMkLst>
        </pc:spChg>
      </pc:sldChg>
      <pc:sldChg chg="modSp ord">
        <pc:chgData name="Joseph  Witcombe" userId="S::joseph@purplebeard.co.uk::a2840d26-4401-46ce-837a-825901afe1b0" providerId="AD" clId="Web-{A6793E16-8D9A-591D-ADA0-749EF432855C}" dt="2022-01-10T00:45:51.526" v="32"/>
        <pc:sldMkLst>
          <pc:docMk/>
          <pc:sldMk cId="3238261625" sldId="307"/>
        </pc:sldMkLst>
        <pc:spChg chg="mod">
          <ac:chgData name="Joseph  Witcombe" userId="S::joseph@purplebeard.co.uk::a2840d26-4401-46ce-837a-825901afe1b0" providerId="AD" clId="Web-{A6793E16-8D9A-591D-ADA0-749EF432855C}" dt="2022-01-10T00:45:43.120" v="31" actId="20577"/>
          <ac:spMkLst>
            <pc:docMk/>
            <pc:sldMk cId="3238261625" sldId="307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A6793E16-8D9A-591D-ADA0-749EF432855C}" dt="2022-01-10T00:45:56.151" v="33" actId="20577"/>
        <pc:sldMkLst>
          <pc:docMk/>
          <pc:sldMk cId="2190015596" sldId="308"/>
        </pc:sldMkLst>
        <pc:spChg chg="mod">
          <ac:chgData name="Joseph  Witcombe" userId="S::joseph@purplebeard.co.uk::a2840d26-4401-46ce-837a-825901afe1b0" providerId="AD" clId="Web-{A6793E16-8D9A-591D-ADA0-749EF432855C}" dt="2022-01-10T00:45:56.151" v="33" actId="20577"/>
          <ac:spMkLst>
            <pc:docMk/>
            <pc:sldMk cId="2190015596" sldId="308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A6793E16-8D9A-591D-ADA0-749EF432855C}" dt="2022-01-10T00:43:23.720" v="3" actId="20577"/>
        <pc:sldMkLst>
          <pc:docMk/>
          <pc:sldMk cId="1439088188" sldId="311"/>
        </pc:sldMkLst>
        <pc:spChg chg="mod">
          <ac:chgData name="Joseph  Witcombe" userId="S::joseph@purplebeard.co.uk::a2840d26-4401-46ce-837a-825901afe1b0" providerId="AD" clId="Web-{A6793E16-8D9A-591D-ADA0-749EF432855C}" dt="2022-01-10T00:43:23.720" v="3" actId="20577"/>
          <ac:spMkLst>
            <pc:docMk/>
            <pc:sldMk cId="1439088188" sldId="311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341715DC-4D61-3570-85F9-C338FF407AD8}"/>
    <pc:docChg chg="addSld">
      <pc:chgData name="Joseph  Witcombe" userId="S::joseph@purplebeard.co.uk::a2840d26-4401-46ce-837a-825901afe1b0" providerId="AD" clId="Web-{341715DC-4D61-3570-85F9-C338FF407AD8}" dt="2022-01-04T17:37:58.736" v="0"/>
      <pc:docMkLst>
        <pc:docMk/>
      </pc:docMkLst>
      <pc:sldChg chg="add">
        <pc:chgData name="Joseph  Witcombe" userId="S::joseph@purplebeard.co.uk::a2840d26-4401-46ce-837a-825901afe1b0" providerId="AD" clId="Web-{341715DC-4D61-3570-85F9-C338FF407AD8}" dt="2022-01-04T17:37:58.736" v="0"/>
        <pc:sldMkLst>
          <pc:docMk/>
          <pc:sldMk cId="2857040482" sldId="305"/>
        </pc:sldMkLst>
      </pc:sldChg>
    </pc:docChg>
  </pc:docChgLst>
  <pc:docChgLst>
    <pc:chgData name="Joseph  Witcombe" userId="S::joseph@purplebeard.co.uk::a2840d26-4401-46ce-837a-825901afe1b0" providerId="AD" clId="Web-{CD62ED10-3058-211F-951B-4DAB75626095}"/>
    <pc:docChg chg="addSld delSld modSld sldOrd">
      <pc:chgData name="Joseph  Witcombe" userId="S::joseph@purplebeard.co.uk::a2840d26-4401-46ce-837a-825901afe1b0" providerId="AD" clId="Web-{CD62ED10-3058-211F-951B-4DAB75626095}" dt="2022-01-04T22:12:43.321" v="59" actId="20577"/>
      <pc:docMkLst>
        <pc:docMk/>
      </pc:docMkLst>
      <pc:sldChg chg="modSp">
        <pc:chgData name="Joseph  Witcombe" userId="S::joseph@purplebeard.co.uk::a2840d26-4401-46ce-837a-825901afe1b0" providerId="AD" clId="Web-{CD62ED10-3058-211F-951B-4DAB75626095}" dt="2022-01-04T22:11:40.443" v="53" actId="20577"/>
        <pc:sldMkLst>
          <pc:docMk/>
          <pc:sldMk cId="0" sldId="284"/>
        </pc:sldMkLst>
        <pc:spChg chg="mod">
          <ac:chgData name="Joseph  Witcombe" userId="S::joseph@purplebeard.co.uk::a2840d26-4401-46ce-837a-825901afe1b0" providerId="AD" clId="Web-{CD62ED10-3058-211F-951B-4DAB75626095}" dt="2022-01-04T22:11:40.443" v="53" actId="20577"/>
          <ac:spMkLst>
            <pc:docMk/>
            <pc:sldMk cId="0" sldId="284"/>
            <ac:spMk id="313" creationId="{00000000-0000-0000-0000-000000000000}"/>
          </ac:spMkLst>
        </pc:spChg>
      </pc:sldChg>
      <pc:sldChg chg="delSp modSp">
        <pc:chgData name="Joseph  Witcombe" userId="S::joseph@purplebeard.co.uk::a2840d26-4401-46ce-837a-825901afe1b0" providerId="AD" clId="Web-{CD62ED10-3058-211F-951B-4DAB75626095}" dt="2022-01-04T22:09:04.721" v="21" actId="14100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CD62ED10-3058-211F-951B-4DAB75626095}" dt="2022-01-04T22:09:04.721" v="21" actId="14100"/>
          <ac:spMkLst>
            <pc:docMk/>
            <pc:sldMk cId="1905242167" sldId="298"/>
            <ac:spMk id="2" creationId="{E3E9F866-B9A3-469E-AE33-EB840B39AC9A}"/>
          </ac:spMkLst>
        </pc:spChg>
        <pc:spChg chg="del">
          <ac:chgData name="Joseph  Witcombe" userId="S::joseph@purplebeard.co.uk::a2840d26-4401-46ce-837a-825901afe1b0" providerId="AD" clId="Web-{CD62ED10-3058-211F-951B-4DAB75626095}" dt="2022-01-04T22:08:44.533" v="10"/>
          <ac:spMkLst>
            <pc:docMk/>
            <pc:sldMk cId="1905242167" sldId="298"/>
            <ac:spMk id="4" creationId="{CDD22059-14EE-465D-A240-7265D0041005}"/>
          </ac:spMkLst>
        </pc:spChg>
        <pc:picChg chg="del">
          <ac:chgData name="Joseph  Witcombe" userId="S::joseph@purplebeard.co.uk::a2840d26-4401-46ce-837a-825901afe1b0" providerId="AD" clId="Web-{CD62ED10-3058-211F-951B-4DAB75626095}" dt="2022-01-04T22:08:47.080" v="11"/>
          <ac:picMkLst>
            <pc:docMk/>
            <pc:sldMk cId="1905242167" sldId="298"/>
            <ac:picMk id="5" creationId="{9E885CC5-117A-4DB8-BDA5-481F83905E16}"/>
          </ac:picMkLst>
        </pc:picChg>
      </pc:sldChg>
      <pc:sldChg chg="del">
        <pc:chgData name="Joseph  Witcombe" userId="S::joseph@purplebeard.co.uk::a2840d26-4401-46ce-837a-825901afe1b0" providerId="AD" clId="Web-{CD62ED10-3058-211F-951B-4DAB75626095}" dt="2022-01-04T22:08:25.439" v="0"/>
        <pc:sldMkLst>
          <pc:docMk/>
          <pc:sldMk cId="2950127719" sldId="299"/>
        </pc:sldMkLst>
      </pc:sldChg>
      <pc:sldChg chg="modSp">
        <pc:chgData name="Joseph  Witcombe" userId="S::joseph@purplebeard.co.uk::a2840d26-4401-46ce-837a-825901afe1b0" providerId="AD" clId="Web-{CD62ED10-3058-211F-951B-4DAB75626095}" dt="2022-01-04T22:10:17.457" v="38" actId="14100"/>
        <pc:sldMkLst>
          <pc:docMk/>
          <pc:sldMk cId="720694896" sldId="304"/>
        </pc:sldMkLst>
        <pc:spChg chg="mod">
          <ac:chgData name="Joseph  Witcombe" userId="S::joseph@purplebeard.co.uk::a2840d26-4401-46ce-837a-825901afe1b0" providerId="AD" clId="Web-{CD62ED10-3058-211F-951B-4DAB75626095}" dt="2022-01-04T22:10:17.457" v="38" actId="14100"/>
          <ac:spMkLst>
            <pc:docMk/>
            <pc:sldMk cId="720694896" sldId="304"/>
            <ac:spMk id="5" creationId="{0545FE47-FBCD-4AB1-8B08-35EEF56283E0}"/>
          </ac:spMkLst>
        </pc:spChg>
      </pc:sldChg>
      <pc:sldChg chg="modSp">
        <pc:chgData name="Joseph  Witcombe" userId="S::joseph@purplebeard.co.uk::a2840d26-4401-46ce-837a-825901afe1b0" providerId="AD" clId="Web-{CD62ED10-3058-211F-951B-4DAB75626095}" dt="2022-01-04T22:12:43.321" v="59" actId="20577"/>
        <pc:sldMkLst>
          <pc:docMk/>
          <pc:sldMk cId="2857040482" sldId="305"/>
        </pc:sldMkLst>
        <pc:spChg chg="mod">
          <ac:chgData name="Joseph  Witcombe" userId="S::joseph@purplebeard.co.uk::a2840d26-4401-46ce-837a-825901afe1b0" providerId="AD" clId="Web-{CD62ED10-3058-211F-951B-4DAB75626095}" dt="2022-01-04T22:11:25.912" v="47" actId="14100"/>
          <ac:spMkLst>
            <pc:docMk/>
            <pc:sldMk cId="2857040482" sldId="305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CD62ED10-3058-211F-951B-4DAB75626095}" dt="2022-01-04T22:12:43.321" v="59" actId="20577"/>
          <ac:spMkLst>
            <pc:docMk/>
            <pc:sldMk cId="2857040482" sldId="305"/>
            <ac:spMk id="105" creationId="{00000000-0000-0000-0000-000000000000}"/>
          </ac:spMkLst>
        </pc:spChg>
      </pc:sldChg>
      <pc:sldChg chg="modSp add ord replId">
        <pc:chgData name="Joseph  Witcombe" userId="S::joseph@purplebeard.co.uk::a2840d26-4401-46ce-837a-825901afe1b0" providerId="AD" clId="Web-{CD62ED10-3058-211F-951B-4DAB75626095}" dt="2022-01-04T22:09:52.878" v="33" actId="20577"/>
        <pc:sldMkLst>
          <pc:docMk/>
          <pc:sldMk cId="3948463433" sldId="306"/>
        </pc:sldMkLst>
        <pc:spChg chg="mod">
          <ac:chgData name="Joseph  Witcombe" userId="S::joseph@purplebeard.co.uk::a2840d26-4401-46ce-837a-825901afe1b0" providerId="AD" clId="Web-{CD62ED10-3058-211F-951B-4DAB75626095}" dt="2022-01-04T22:09:52.878" v="33" actId="20577"/>
          <ac:spMkLst>
            <pc:docMk/>
            <pc:sldMk cId="3948463433" sldId="306"/>
            <ac:spMk id="313" creationId="{00000000-0000-0000-0000-000000000000}"/>
          </ac:spMkLst>
        </pc:spChg>
      </pc:sldChg>
      <pc:sldChg chg="add del ord replId">
        <pc:chgData name="Joseph  Witcombe" userId="S::joseph@purplebeard.co.uk::a2840d26-4401-46ce-837a-825901afe1b0" providerId="AD" clId="Web-{CD62ED10-3058-211F-951B-4DAB75626095}" dt="2022-01-04T22:11:52.178" v="54"/>
        <pc:sldMkLst>
          <pc:docMk/>
          <pc:sldMk cId="1789878545" sldId="307"/>
        </pc:sldMkLst>
      </pc:sldChg>
      <pc:sldChg chg="add del ord">
        <pc:chgData name="Joseph  Witcombe" userId="S::joseph@purplebeard.co.uk::a2840d26-4401-46ce-837a-825901afe1b0" providerId="AD" clId="Web-{CD62ED10-3058-211F-951B-4DAB75626095}" dt="2022-01-04T22:10:55.692" v="41"/>
        <pc:sldMkLst>
          <pc:docMk/>
          <pc:sldMk cId="2750505193" sldId="307"/>
        </pc:sldMkLst>
      </pc:sldChg>
    </pc:docChg>
  </pc:docChgLst>
  <pc:docChgLst>
    <pc:chgData name="Joseph  Witcombe" userId="S::joseph@purplebeard.co.uk::a2840d26-4401-46ce-837a-825901afe1b0" providerId="AD" clId="Web-{D43083A2-CF89-C448-B425-5EF1EF11A985}"/>
    <pc:docChg chg="addSld delSld modSld">
      <pc:chgData name="Joseph  Witcombe" userId="S::joseph@purplebeard.co.uk::a2840d26-4401-46ce-837a-825901afe1b0" providerId="AD" clId="Web-{D43083A2-CF89-C448-B425-5EF1EF11A985}" dt="2021-12-28T16:18:27.491" v="41" actId="14100"/>
      <pc:docMkLst>
        <pc:docMk/>
      </pc:docMkLst>
      <pc:sldChg chg="addSp modSp">
        <pc:chgData name="Joseph  Witcombe" userId="S::joseph@purplebeard.co.uk::a2840d26-4401-46ce-837a-825901afe1b0" providerId="AD" clId="Web-{D43083A2-CF89-C448-B425-5EF1EF11A985}" dt="2021-12-28T16:18:27.491" v="41" actId="14100"/>
        <pc:sldMkLst>
          <pc:docMk/>
          <pc:sldMk cId="3687360637" sldId="293"/>
        </pc:sldMkLst>
        <pc:picChg chg="add mod">
          <ac:chgData name="Joseph  Witcombe" userId="S::joseph@purplebeard.co.uk::a2840d26-4401-46ce-837a-825901afe1b0" providerId="AD" clId="Web-{D43083A2-CF89-C448-B425-5EF1EF11A985}" dt="2021-12-28T16:18:27.491" v="41" actId="14100"/>
          <ac:picMkLst>
            <pc:docMk/>
            <pc:sldMk cId="3687360637" sldId="293"/>
            <ac:picMk id="3" creationId="{5A16188E-FB15-4784-AD31-CBE87FC25F16}"/>
          </ac:picMkLst>
        </pc:picChg>
      </pc:sldChg>
      <pc:sldChg chg="modNotes">
        <pc:chgData name="Joseph  Witcombe" userId="S::joseph@purplebeard.co.uk::a2840d26-4401-46ce-837a-825901afe1b0" providerId="AD" clId="Web-{D43083A2-CF89-C448-B425-5EF1EF11A985}" dt="2021-12-28T16:15:19.636" v="37"/>
        <pc:sldMkLst>
          <pc:docMk/>
          <pc:sldMk cId="3588611987" sldId="297"/>
        </pc:sldMkLst>
      </pc:sldChg>
      <pc:sldChg chg="del">
        <pc:chgData name="Joseph  Witcombe" userId="S::joseph@purplebeard.co.uk::a2840d26-4401-46ce-837a-825901afe1b0" providerId="AD" clId="Web-{D43083A2-CF89-C448-B425-5EF1EF11A985}" dt="2021-12-28T16:10:17.056" v="3"/>
        <pc:sldMkLst>
          <pc:docMk/>
          <pc:sldMk cId="4288971334" sldId="300"/>
        </pc:sldMkLst>
      </pc:sldChg>
      <pc:sldChg chg="add del">
        <pc:chgData name="Joseph  Witcombe" userId="S::joseph@purplebeard.co.uk::a2840d26-4401-46ce-837a-825901afe1b0" providerId="AD" clId="Web-{D43083A2-CF89-C448-B425-5EF1EF11A985}" dt="2021-12-28T16:10:07.274" v="1"/>
        <pc:sldMkLst>
          <pc:docMk/>
          <pc:sldMk cId="1026689134" sldId="301"/>
        </pc:sldMkLst>
      </pc:sldChg>
      <pc:sldChg chg="add">
        <pc:chgData name="Joseph  Witcombe" userId="S::joseph@purplebeard.co.uk::a2840d26-4401-46ce-837a-825901afe1b0" providerId="AD" clId="Web-{D43083A2-CF89-C448-B425-5EF1EF11A985}" dt="2021-12-28T16:10:09.915" v="2"/>
        <pc:sldMkLst>
          <pc:docMk/>
          <pc:sldMk cId="1302601540" sldId="301"/>
        </pc:sldMkLst>
      </pc:sldChg>
    </pc:docChg>
  </pc:docChgLst>
  <pc:docChgLst>
    <pc:chgData name="Joseph  Witcombe" userId="S::joseph@purplebeard.co.uk::a2840d26-4401-46ce-837a-825901afe1b0" providerId="AD" clId="Web-{5C25952C-B6D9-241D-C421-79DAF76C858D}"/>
    <pc:docChg chg="addSld modSld">
      <pc:chgData name="Joseph  Witcombe" userId="S::joseph@purplebeard.co.uk::a2840d26-4401-46ce-837a-825901afe1b0" providerId="AD" clId="Web-{5C25952C-B6D9-241D-C421-79DAF76C858D}" dt="2022-02-12T04:33:04.352" v="10" actId="20577"/>
      <pc:docMkLst>
        <pc:docMk/>
      </pc:docMkLst>
      <pc:sldChg chg="modSp add">
        <pc:chgData name="Joseph  Witcombe" userId="S::joseph@purplebeard.co.uk::a2840d26-4401-46ce-837a-825901afe1b0" providerId="AD" clId="Web-{5C25952C-B6D9-241D-C421-79DAF76C858D}" dt="2022-02-12T04:33:04.352" v="10" actId="20577"/>
        <pc:sldMkLst>
          <pc:docMk/>
          <pc:sldMk cId="1493389118" sldId="311"/>
        </pc:sldMkLst>
        <pc:spChg chg="mod">
          <ac:chgData name="Joseph  Witcombe" userId="S::joseph@purplebeard.co.uk::a2840d26-4401-46ce-837a-825901afe1b0" providerId="AD" clId="Web-{5C25952C-B6D9-241D-C421-79DAF76C858D}" dt="2022-02-12T04:33:04.352" v="10" actId="20577"/>
          <ac:spMkLst>
            <pc:docMk/>
            <pc:sldMk cId="1493389118" sldId="311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8DCBFC20-15D7-8267-F69C-5DB364EBEA5A}"/>
    <pc:docChg chg="modSld sldOrd">
      <pc:chgData name="Joseph  Witcombe" userId="S::joseph@purplebeard.co.uk::a2840d26-4401-46ce-837a-825901afe1b0" providerId="AD" clId="Web-{8DCBFC20-15D7-8267-F69C-5DB364EBEA5A}" dt="2022-01-13T14:07:45.883" v="27" actId="20577"/>
      <pc:docMkLst>
        <pc:docMk/>
      </pc:docMkLst>
      <pc:sldChg chg="modSp ord">
        <pc:chgData name="Joseph  Witcombe" userId="S::joseph@purplebeard.co.uk::a2840d26-4401-46ce-837a-825901afe1b0" providerId="AD" clId="Web-{8DCBFC20-15D7-8267-F69C-5DB364EBEA5A}" dt="2022-01-13T14:07:45.883" v="27" actId="20577"/>
        <pc:sldMkLst>
          <pc:docMk/>
          <pc:sldMk cId="3238261625" sldId="307"/>
        </pc:sldMkLst>
        <pc:spChg chg="mod">
          <ac:chgData name="Joseph  Witcombe" userId="S::joseph@purplebeard.co.uk::a2840d26-4401-46ce-837a-825901afe1b0" providerId="AD" clId="Web-{8DCBFC20-15D7-8267-F69C-5DB364EBEA5A}" dt="2022-01-13T14:07:45.883" v="27" actId="20577"/>
          <ac:spMkLst>
            <pc:docMk/>
            <pc:sldMk cId="3238261625" sldId="307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81C3D997-13A2-FAFD-8DBD-95006BE95DAE}"/>
    <pc:docChg chg="addSld modSld">
      <pc:chgData name="Joseph  Witcombe" userId="S::joseph@purplebeard.co.uk::a2840d26-4401-46ce-837a-825901afe1b0" providerId="AD" clId="Web-{81C3D997-13A2-FAFD-8DBD-95006BE95DAE}" dt="2022-01-06T14:31:50.825" v="49" actId="14100"/>
      <pc:docMkLst>
        <pc:docMk/>
      </pc:docMkLst>
      <pc:sldChg chg="addSp delSp modSp add">
        <pc:chgData name="Joseph  Witcombe" userId="S::joseph@purplebeard.co.uk::a2840d26-4401-46ce-837a-825901afe1b0" providerId="AD" clId="Web-{81C3D997-13A2-FAFD-8DBD-95006BE95DAE}" dt="2022-01-06T14:12:53.741" v="16" actId="20577"/>
        <pc:sldMkLst>
          <pc:docMk/>
          <pc:sldMk cId="3238261625" sldId="307"/>
        </pc:sldMkLst>
        <pc:spChg chg="mod">
          <ac:chgData name="Joseph  Witcombe" userId="S::joseph@purplebeard.co.uk::a2840d26-4401-46ce-837a-825901afe1b0" providerId="AD" clId="Web-{81C3D997-13A2-FAFD-8DBD-95006BE95DAE}" dt="2022-01-06T14:12:53.741" v="16" actId="20577"/>
          <ac:spMkLst>
            <pc:docMk/>
            <pc:sldMk cId="3238261625" sldId="307"/>
            <ac:spMk id="2" creationId="{E3E9F866-B9A3-469E-AE33-EB840B39AC9A}"/>
          </ac:spMkLst>
        </pc:spChg>
        <pc:spChg chg="del mod">
          <ac:chgData name="Joseph  Witcombe" userId="S::joseph@purplebeard.co.uk::a2840d26-4401-46ce-837a-825901afe1b0" providerId="AD" clId="Web-{81C3D997-13A2-FAFD-8DBD-95006BE95DAE}" dt="2022-01-06T14:12:35.725" v="9"/>
          <ac:spMkLst>
            <pc:docMk/>
            <pc:sldMk cId="3238261625" sldId="307"/>
            <ac:spMk id="4" creationId="{CDD22059-14EE-465D-A240-7265D0041005}"/>
          </ac:spMkLst>
        </pc:spChg>
        <pc:picChg chg="add mod">
          <ac:chgData name="Joseph  Witcombe" userId="S::joseph@purplebeard.co.uk::a2840d26-4401-46ce-837a-825901afe1b0" providerId="AD" clId="Web-{81C3D997-13A2-FAFD-8DBD-95006BE95DAE}" dt="2022-01-06T14:12:19.913" v="7" actId="14100"/>
          <ac:picMkLst>
            <pc:docMk/>
            <pc:sldMk cId="3238261625" sldId="307"/>
            <ac:picMk id="3" creationId="{12E312AB-F034-4409-9185-792EE4FE28DE}"/>
          </ac:picMkLst>
        </pc:picChg>
        <pc:picChg chg="del">
          <ac:chgData name="Joseph  Witcombe" userId="S::joseph@purplebeard.co.uk::a2840d26-4401-46ce-837a-825901afe1b0" providerId="AD" clId="Web-{81C3D997-13A2-FAFD-8DBD-95006BE95DAE}" dt="2022-01-06T14:11:57.569" v="4"/>
          <ac:picMkLst>
            <pc:docMk/>
            <pc:sldMk cId="3238261625" sldId="307"/>
            <ac:picMk id="5" creationId="{9E885CC5-117A-4DB8-BDA5-481F83905E16}"/>
          </ac:picMkLst>
        </pc:picChg>
      </pc:sldChg>
      <pc:sldChg chg="addSp delSp modSp add replId">
        <pc:chgData name="Joseph  Witcombe" userId="S::joseph@purplebeard.co.uk::a2840d26-4401-46ce-837a-825901afe1b0" providerId="AD" clId="Web-{81C3D997-13A2-FAFD-8DBD-95006BE95DAE}" dt="2022-01-06T14:14:02.477" v="33" actId="1076"/>
        <pc:sldMkLst>
          <pc:docMk/>
          <pc:sldMk cId="2190015596" sldId="308"/>
        </pc:sldMkLst>
        <pc:spChg chg="mod">
          <ac:chgData name="Joseph  Witcombe" userId="S::joseph@purplebeard.co.uk::a2840d26-4401-46ce-837a-825901afe1b0" providerId="AD" clId="Web-{81C3D997-13A2-FAFD-8DBD-95006BE95DAE}" dt="2022-01-06T14:14:02.477" v="33" actId="1076"/>
          <ac:spMkLst>
            <pc:docMk/>
            <pc:sldMk cId="2190015596" sldId="308"/>
            <ac:spMk id="2" creationId="{E3E9F866-B9A3-469E-AE33-EB840B39AC9A}"/>
          </ac:spMkLst>
        </pc:spChg>
        <pc:picChg chg="del">
          <ac:chgData name="Joseph  Witcombe" userId="S::joseph@purplebeard.co.uk::a2840d26-4401-46ce-837a-825901afe1b0" providerId="AD" clId="Web-{81C3D997-13A2-FAFD-8DBD-95006BE95DAE}" dt="2022-01-06T14:13:04.335" v="18"/>
          <ac:picMkLst>
            <pc:docMk/>
            <pc:sldMk cId="2190015596" sldId="308"/>
            <ac:picMk id="3" creationId="{12E312AB-F034-4409-9185-792EE4FE28DE}"/>
          </ac:picMkLst>
        </pc:picChg>
        <pc:picChg chg="add mod">
          <ac:chgData name="Joseph  Witcombe" userId="S::joseph@purplebeard.co.uk::a2840d26-4401-46ce-837a-825901afe1b0" providerId="AD" clId="Web-{81C3D997-13A2-FAFD-8DBD-95006BE95DAE}" dt="2022-01-06T14:13:51.586" v="32" actId="14100"/>
          <ac:picMkLst>
            <pc:docMk/>
            <pc:sldMk cId="2190015596" sldId="308"/>
            <ac:picMk id="4" creationId="{17ED465A-AFC4-4DA2-8730-FFC8AA7A0FCD}"/>
          </ac:picMkLst>
        </pc:picChg>
      </pc:sldChg>
      <pc:sldChg chg="addSp delSp modSp add replId">
        <pc:chgData name="Joseph  Witcombe" userId="S::joseph@purplebeard.co.uk::a2840d26-4401-46ce-837a-825901afe1b0" providerId="AD" clId="Web-{81C3D997-13A2-FAFD-8DBD-95006BE95DAE}" dt="2022-01-06T14:31:50.825" v="49" actId="14100"/>
        <pc:sldMkLst>
          <pc:docMk/>
          <pc:sldMk cId="2400430263" sldId="309"/>
        </pc:sldMkLst>
        <pc:spChg chg="mod">
          <ac:chgData name="Joseph  Witcombe" userId="S::joseph@purplebeard.co.uk::a2840d26-4401-46ce-837a-825901afe1b0" providerId="AD" clId="Web-{81C3D997-13A2-FAFD-8DBD-95006BE95DAE}" dt="2022-01-06T14:14:17.165" v="39" actId="20577"/>
          <ac:spMkLst>
            <pc:docMk/>
            <pc:sldMk cId="2400430263" sldId="309"/>
            <ac:spMk id="2" creationId="{E3E9F866-B9A3-469E-AE33-EB840B39AC9A}"/>
          </ac:spMkLst>
        </pc:spChg>
        <pc:picChg chg="add del mod">
          <ac:chgData name="Joseph  Witcombe" userId="S::joseph@purplebeard.co.uk::a2840d26-4401-46ce-837a-825901afe1b0" providerId="AD" clId="Web-{81C3D997-13A2-FAFD-8DBD-95006BE95DAE}" dt="2022-01-06T14:31:10.918" v="44"/>
          <ac:picMkLst>
            <pc:docMk/>
            <pc:sldMk cId="2400430263" sldId="309"/>
            <ac:picMk id="3" creationId="{393CA308-C96B-4D96-8C44-746D239B1936}"/>
          </ac:picMkLst>
        </pc:picChg>
        <pc:picChg chg="del">
          <ac:chgData name="Joseph  Witcombe" userId="S::joseph@purplebeard.co.uk::a2840d26-4401-46ce-837a-825901afe1b0" providerId="AD" clId="Web-{81C3D997-13A2-FAFD-8DBD-95006BE95DAE}" dt="2022-01-06T14:14:20.352" v="40"/>
          <ac:picMkLst>
            <pc:docMk/>
            <pc:sldMk cId="2400430263" sldId="309"/>
            <ac:picMk id="4" creationId="{17ED465A-AFC4-4DA2-8730-FFC8AA7A0FCD}"/>
          </ac:picMkLst>
        </pc:picChg>
        <pc:picChg chg="add mod">
          <ac:chgData name="Joseph  Witcombe" userId="S::joseph@purplebeard.co.uk::a2840d26-4401-46ce-837a-825901afe1b0" providerId="AD" clId="Web-{81C3D997-13A2-FAFD-8DBD-95006BE95DAE}" dt="2022-01-06T14:31:50.825" v="49" actId="14100"/>
          <ac:picMkLst>
            <pc:docMk/>
            <pc:sldMk cId="2400430263" sldId="309"/>
            <ac:picMk id="5" creationId="{5FABD8F0-9998-4A76-B7A9-8868F0251510}"/>
          </ac:picMkLst>
        </pc:picChg>
      </pc:sldChg>
    </pc:docChg>
  </pc:docChgLst>
</pc:chgInfo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749550" y="533400"/>
            <a:ext cx="4737100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7394a84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51138" y="533400"/>
            <a:ext cx="47339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1097394a84e_0_17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0855af059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51138" y="533400"/>
            <a:ext cx="47339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0855af059a_0_15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9a227e36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51138" y="533400"/>
            <a:ext cx="47339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9a227e365_0_68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102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 block-level element always starts on a new line.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 block-level element always takes up the full width available (stretches out to the left and right as far as it can).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Two commonly used block elements are: &lt;p&gt; and &lt;div&gt;.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 &lt;p&gt; element defines a paragraph in an HTML document.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 &lt;div&gt; element defines a division or a section in an HTML document.</a:t>
            </a:r>
          </a:p>
          <a:p>
            <a:pPr algn="l"/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 inline element does not start on a new line.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An inline element only takes up as much width as necessary.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E.g</a:t>
            </a: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span,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br</a:t>
            </a: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a input,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textarea</a:t>
            </a: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button.</a:t>
            </a:r>
          </a:p>
          <a:p>
            <a:pPr marL="158750" indent="0" algn="l">
              <a:buNone/>
            </a:pPr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15875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( inline can’t grow, no margin. Inline-block has margin top and it’s treated as an inline )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Display none: displays nothing.</a:t>
            </a:r>
          </a:p>
        </p:txBody>
      </p:sp>
    </p:spTree>
    <p:extLst>
      <p:ext uri="{BB962C8B-B14F-4D97-AF65-F5344CB8AC3E}">
        <p14:creationId xmlns:p14="http://schemas.microsoft.com/office/powerpoint/2010/main" val="461884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 float property specifies whether an element should float to the left, right, or not at all.</a:t>
            </a:r>
          </a:p>
          <a:p>
            <a:r>
              <a:rPr lang="en-US" dirty="0">
                <a:effectLst/>
              </a:rPr>
              <a:t>None: The element does not float, (will be displayed just where it occurs in the text). This is default</a:t>
            </a:r>
            <a:endParaRPr lang="en-US" u="none" strike="noStrike" dirty="0">
              <a:solidFill>
                <a:srgbClr val="FFFFFF"/>
              </a:solidFill>
              <a:effectLst/>
              <a:latin typeface="Source Sans Pro" panose="020B0604020202020204" pitchFamily="34" charset="0"/>
            </a:endParaRPr>
          </a:p>
          <a:p>
            <a:r>
              <a:rPr lang="en-US" dirty="0">
                <a:effectLst/>
              </a:rPr>
              <a:t>Left: The element floats to the left of its container.</a:t>
            </a:r>
            <a:endParaRPr lang="en-US" u="none" strike="noStrike" dirty="0">
              <a:solidFill>
                <a:srgbClr val="FFFFFF"/>
              </a:solidFill>
              <a:effectLst/>
              <a:latin typeface="Source Sans Pro" panose="020B0604020202020204" pitchFamily="34" charset="0"/>
            </a:endParaRPr>
          </a:p>
          <a:p>
            <a:r>
              <a:rPr lang="en-US" u="none" strike="noStrike" dirty="0">
                <a:solidFill>
                  <a:srgbClr val="FFFFFF"/>
                </a:solidFill>
                <a:effectLst/>
                <a:latin typeface="Source Sans Pro" panose="020B0604020202020204" pitchFamily="34" charset="0"/>
              </a:rPr>
              <a:t>R</a:t>
            </a:r>
            <a:r>
              <a:rPr lang="en-US" dirty="0">
                <a:effectLst/>
              </a:rPr>
              <a:t>ight: The element floats the right of its container.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525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Static: Default value. Elements render in order, as they appear in the document flow</a:t>
            </a:r>
            <a:endParaRPr lang="en-US" u="none" strike="noStrike" dirty="0">
              <a:solidFill>
                <a:srgbClr val="FFFFF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u="none" strike="noStrike" dirty="0">
                <a:solidFill>
                  <a:srgbClr val="FFFFFF"/>
                </a:solidFill>
                <a:effectLst/>
                <a:latin typeface="Source Sans Pro" panose="020B0503030403020204" pitchFamily="34" charset="0"/>
              </a:rPr>
              <a:t>A</a:t>
            </a:r>
            <a:r>
              <a:rPr lang="en-US" dirty="0">
                <a:effectLst/>
              </a:rPr>
              <a:t>bsolute: The element is positioned relative to its first positioned (not static) ancestor element</a:t>
            </a:r>
            <a:endParaRPr lang="en-US" u="none" strike="noStrike" dirty="0">
              <a:solidFill>
                <a:srgbClr val="FFFFF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u="none" strike="noStrike" dirty="0">
                <a:solidFill>
                  <a:srgbClr val="FFFFFF"/>
                </a:solidFill>
                <a:effectLst/>
                <a:latin typeface="Source Sans Pro" panose="020B0503030403020204" pitchFamily="34" charset="0"/>
              </a:rPr>
              <a:t>F</a:t>
            </a:r>
            <a:r>
              <a:rPr lang="en-US" dirty="0">
                <a:effectLst/>
              </a:rPr>
              <a:t>ixed: The element is positioned relative to the browser window</a:t>
            </a:r>
            <a:endParaRPr lang="en-US" u="none" strike="noStrike" dirty="0">
              <a:solidFill>
                <a:srgbClr val="FFFFFF"/>
              </a:solidFill>
              <a:effectLst/>
              <a:latin typeface="Source Sans Pro" panose="020B0503030403020204" pitchFamily="34" charset="0"/>
            </a:endParaRPr>
          </a:p>
          <a:p>
            <a:r>
              <a:rPr lang="en-US" u="none" strike="noStrike" dirty="0">
                <a:solidFill>
                  <a:srgbClr val="FFFFFF"/>
                </a:solidFill>
                <a:effectLst/>
                <a:latin typeface="Source Sans Pro" panose="020B0503030403020204" pitchFamily="34" charset="0"/>
              </a:rPr>
              <a:t>R</a:t>
            </a:r>
            <a:r>
              <a:rPr lang="en-US" dirty="0">
                <a:effectLst/>
              </a:rPr>
              <a:t>elative: The element is positioned relative to its normal position, so "left:20px" adds 20 pixels to the element's LEFT position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2366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51138" y="533400"/>
            <a:ext cx="47339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50650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51138" y="533400"/>
            <a:ext cx="47339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9083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51138" y="533400"/>
            <a:ext cx="47339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700361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51138" y="533400"/>
            <a:ext cx="47339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31005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51138" y="533400"/>
            <a:ext cx="47339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0427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obj">
  <p:cSld name="OBJECT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6"/>
          <p:cNvSpPr txBox="1">
            <a:spLocks noGrp="1"/>
          </p:cNvSpPr>
          <p:nvPr>
            <p:ph type="title"/>
          </p:nvPr>
        </p:nvSpPr>
        <p:spPr>
          <a:xfrm>
            <a:off x="4086657" y="1624049"/>
            <a:ext cx="4025034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5B2C8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6"/>
          <p:cNvSpPr txBox="1">
            <a:spLocks noGrp="1"/>
          </p:cNvSpPr>
          <p:nvPr>
            <p:ph type="ftr" idx="11"/>
          </p:nvPr>
        </p:nvSpPr>
        <p:spPr>
          <a:xfrm>
            <a:off x="4147439" y="6377940"/>
            <a:ext cx="3903472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6"/>
          <p:cNvSpPr txBox="1">
            <a:spLocks noGrp="1"/>
          </p:cNvSpPr>
          <p:nvPr>
            <p:ph type="dt" idx="10"/>
          </p:nvPr>
        </p:nvSpPr>
        <p:spPr>
          <a:xfrm>
            <a:off x="609917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6"/>
          <p:cNvSpPr txBox="1">
            <a:spLocks noGrp="1"/>
          </p:cNvSpPr>
          <p:nvPr>
            <p:ph type="sldNum" idx="12"/>
          </p:nvPr>
        </p:nvSpPr>
        <p:spPr>
          <a:xfrm>
            <a:off x="8782812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>
            <a:spLocks noGrp="1"/>
          </p:cNvSpPr>
          <p:nvPr>
            <p:ph type="ftr" idx="11"/>
          </p:nvPr>
        </p:nvSpPr>
        <p:spPr>
          <a:xfrm>
            <a:off x="4147439" y="6377940"/>
            <a:ext cx="3903472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dt" idx="10"/>
          </p:nvPr>
        </p:nvSpPr>
        <p:spPr>
          <a:xfrm>
            <a:off x="609917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8782812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ctrTitle"/>
          </p:nvPr>
        </p:nvSpPr>
        <p:spPr>
          <a:xfrm>
            <a:off x="914876" y="2125980"/>
            <a:ext cx="10368598" cy="144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subTitle" idx="1"/>
          </p:nvPr>
        </p:nvSpPr>
        <p:spPr>
          <a:xfrm>
            <a:off x="1829752" y="3840480"/>
            <a:ext cx="8538845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ftr" idx="11"/>
          </p:nvPr>
        </p:nvSpPr>
        <p:spPr>
          <a:xfrm>
            <a:off x="4147439" y="6377940"/>
            <a:ext cx="3903472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dt" idx="10"/>
          </p:nvPr>
        </p:nvSpPr>
        <p:spPr>
          <a:xfrm>
            <a:off x="609917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8782812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4086657" y="1624049"/>
            <a:ext cx="4025034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5B2C8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609917" y="1577340"/>
            <a:ext cx="10978515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ftr" idx="11"/>
          </p:nvPr>
        </p:nvSpPr>
        <p:spPr>
          <a:xfrm>
            <a:off x="4147439" y="6377940"/>
            <a:ext cx="3903472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dt" idx="10"/>
          </p:nvPr>
        </p:nvSpPr>
        <p:spPr>
          <a:xfrm>
            <a:off x="609917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8782812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4086657" y="1624049"/>
            <a:ext cx="4025034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5B2C8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609917" y="1577340"/>
            <a:ext cx="5306282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6282150" y="1577340"/>
            <a:ext cx="5306282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ftr" idx="11"/>
          </p:nvPr>
        </p:nvSpPr>
        <p:spPr>
          <a:xfrm>
            <a:off x="4147439" y="6377940"/>
            <a:ext cx="3903472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dt" idx="10"/>
          </p:nvPr>
        </p:nvSpPr>
        <p:spPr>
          <a:xfrm>
            <a:off x="609917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782812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/>
          <p:nvPr/>
        </p:nvSpPr>
        <p:spPr>
          <a:xfrm>
            <a:off x="0" y="6615366"/>
            <a:ext cx="12193270" cy="243204"/>
          </a:xfrm>
          <a:custGeom>
            <a:avLst/>
            <a:gdLst/>
            <a:ahLst/>
            <a:cxnLst/>
            <a:rect l="l" t="t" r="r" b="b"/>
            <a:pathLst>
              <a:path w="12193270" h="243204" extrusionOk="0">
                <a:moveTo>
                  <a:pt x="12193206" y="0"/>
                </a:moveTo>
                <a:lnTo>
                  <a:pt x="0" y="0"/>
                </a:lnTo>
                <a:lnTo>
                  <a:pt x="0" y="242633"/>
                </a:lnTo>
                <a:lnTo>
                  <a:pt x="12193206" y="242633"/>
                </a:lnTo>
                <a:lnTo>
                  <a:pt x="12193206" y="0"/>
                </a:lnTo>
                <a:close/>
              </a:path>
            </a:pathLst>
          </a:custGeom>
          <a:solidFill>
            <a:srgbClr val="5B2C8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8"/>
          <p:cNvSpPr txBox="1">
            <a:spLocks noGrp="1"/>
          </p:cNvSpPr>
          <p:nvPr>
            <p:ph type="title"/>
          </p:nvPr>
        </p:nvSpPr>
        <p:spPr>
          <a:xfrm>
            <a:off x="4086657" y="1624049"/>
            <a:ext cx="4025034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5B2C8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body" idx="1"/>
          </p:nvPr>
        </p:nvSpPr>
        <p:spPr>
          <a:xfrm>
            <a:off x="609917" y="1577340"/>
            <a:ext cx="10978515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147439" y="6377940"/>
            <a:ext cx="3903472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dt" idx="10"/>
          </p:nvPr>
        </p:nvSpPr>
        <p:spPr>
          <a:xfrm>
            <a:off x="609917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sldNum" idx="12"/>
          </p:nvPr>
        </p:nvSpPr>
        <p:spPr>
          <a:xfrm>
            <a:off x="8782812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g1097394a84e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" y="1"/>
            <a:ext cx="1219198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g1097394a84e_0_17"/>
          <p:cNvSpPr txBox="1">
            <a:spLocks noGrp="1"/>
          </p:cNvSpPr>
          <p:nvPr>
            <p:ph type="title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</a:rPr>
              <a:t>Week 2: CSS</a:t>
            </a:r>
            <a:endParaRPr sz="2000">
              <a:solidFill>
                <a:schemeClr val="lt1"/>
              </a:solidFill>
            </a:endParaRPr>
          </a:p>
        </p:txBody>
      </p:sp>
      <p:cxnSp>
        <p:nvCxnSpPr>
          <p:cNvPr id="46" name="Google Shape;46;g1097394a84e_0_17"/>
          <p:cNvCxnSpPr/>
          <p:nvPr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g10855af059a_0_15"/>
          <p:cNvPicPr preferRelativeResize="0"/>
          <p:nvPr/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017E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09a227e365_0_68"/>
          <p:cNvSpPr txBox="1">
            <a:spLocks noGrp="1"/>
          </p:cNvSpPr>
          <p:nvPr>
            <p:ph type="title"/>
          </p:nvPr>
        </p:nvSpPr>
        <p:spPr>
          <a:xfrm>
            <a:off x="2347201" y="1772100"/>
            <a:ext cx="7497600" cy="14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7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Questions?</a:t>
            </a:r>
            <a:endParaRPr sz="70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4000" b="1">
              <a:solidFill>
                <a:schemeClr val="lt1"/>
              </a:solidFill>
            </a:endParaRPr>
          </a:p>
        </p:txBody>
      </p:sp>
      <p:pic>
        <p:nvPicPr>
          <p:cNvPr id="314" name="Google Shape;314;g109a227e365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1393" y="5306629"/>
            <a:ext cx="2226074" cy="16695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g109a227e365_0_68"/>
          <p:cNvSpPr txBox="1">
            <a:spLocks noGrp="1"/>
          </p:cNvSpPr>
          <p:nvPr>
            <p:ph type="title"/>
          </p:nvPr>
        </p:nvSpPr>
        <p:spPr>
          <a:xfrm rot="5400000">
            <a:off x="-1507018" y="2329361"/>
            <a:ext cx="4025100" cy="30777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000">
                <a:solidFill>
                  <a:schemeClr val="lt1"/>
                </a:solidFill>
              </a:rPr>
              <a:t>Week 2: CSS</a:t>
            </a:r>
          </a:p>
        </p:txBody>
      </p:sp>
      <p:cxnSp>
        <p:nvCxnSpPr>
          <p:cNvPr id="316" name="Google Shape;316;g109a227e365_0_68"/>
          <p:cNvCxnSpPr/>
          <p:nvPr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91281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27124F7-C0D2-077E-54D2-31FF4A76C9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A2A2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280;p30">
            <a:extLst>
              <a:ext uri="{FF2B5EF4-FFF2-40B4-BE49-F238E27FC236}">
                <a16:creationId xmlns:a16="http://schemas.microsoft.com/office/drawing/2014/main" id="{86D9E606-C774-514C-0CA9-9A070CC43236}"/>
              </a:ext>
            </a:extLst>
          </p:cNvPr>
          <p:cNvSpPr txBox="1">
            <a:spLocks/>
          </p:cNvSpPr>
          <p:nvPr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Week 1: CSS</a:t>
            </a:r>
          </a:p>
        </p:txBody>
      </p:sp>
      <p:cxnSp>
        <p:nvCxnSpPr>
          <p:cNvPr id="6" name="Google Shape;281;p30">
            <a:extLst>
              <a:ext uri="{FF2B5EF4-FFF2-40B4-BE49-F238E27FC236}">
                <a16:creationId xmlns:a16="http://schemas.microsoft.com/office/drawing/2014/main" id="{B61C9C9B-AAA4-DA9E-DF23-ACA4E8B1192D}"/>
              </a:ext>
            </a:extLst>
          </p:cNvPr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829DC5D-2DB3-DAEF-505D-62A817F4D678}"/>
              </a:ext>
            </a:extLst>
          </p:cNvPr>
          <p:cNvSpPr txBox="1">
            <a:spLocks/>
          </p:cNvSpPr>
          <p:nvPr/>
        </p:nvSpPr>
        <p:spPr>
          <a:xfrm>
            <a:off x="1892240" y="1748160"/>
            <a:ext cx="8478838" cy="4206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inline-block</a:t>
            </a:r>
          </a:p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block</a:t>
            </a:r>
          </a:p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inline</a:t>
            </a:r>
          </a:p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None, hidden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EC7B6179-C4E4-AB88-591F-618525533FFB}"/>
              </a:ext>
            </a:extLst>
          </p:cNvPr>
          <p:cNvSpPr txBox="1">
            <a:spLocks/>
          </p:cNvSpPr>
          <p:nvPr/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solidFill>
                  <a:srgbClr val="FBFBFB"/>
                </a:solidFill>
                <a:latin typeface="Calibri"/>
                <a:cs typeface="Calibri"/>
              </a:rPr>
              <a:t>Live Coding 201: Display</a:t>
            </a:r>
            <a:endParaRPr lang="en-US" sz="40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2255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27124F7-C0D2-077E-54D2-31FF4A76C9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A2A2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280;p30">
            <a:extLst>
              <a:ext uri="{FF2B5EF4-FFF2-40B4-BE49-F238E27FC236}">
                <a16:creationId xmlns:a16="http://schemas.microsoft.com/office/drawing/2014/main" id="{86D9E606-C774-514C-0CA9-9A070CC43236}"/>
              </a:ext>
            </a:extLst>
          </p:cNvPr>
          <p:cNvSpPr txBox="1">
            <a:spLocks/>
          </p:cNvSpPr>
          <p:nvPr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Week 1: CSS</a:t>
            </a:r>
          </a:p>
        </p:txBody>
      </p:sp>
      <p:cxnSp>
        <p:nvCxnSpPr>
          <p:cNvPr id="6" name="Google Shape;281;p30">
            <a:extLst>
              <a:ext uri="{FF2B5EF4-FFF2-40B4-BE49-F238E27FC236}">
                <a16:creationId xmlns:a16="http://schemas.microsoft.com/office/drawing/2014/main" id="{B61C9C9B-AAA4-DA9E-DF23-ACA4E8B1192D}"/>
              </a:ext>
            </a:extLst>
          </p:cNvPr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829DC5D-2DB3-DAEF-505D-62A817F4D678}"/>
              </a:ext>
            </a:extLst>
          </p:cNvPr>
          <p:cNvSpPr txBox="1">
            <a:spLocks/>
          </p:cNvSpPr>
          <p:nvPr/>
        </p:nvSpPr>
        <p:spPr>
          <a:xfrm>
            <a:off x="1892240" y="1748160"/>
            <a:ext cx="8478838" cy="4206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Left and Right</a:t>
            </a:r>
          </a:p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None</a:t>
            </a:r>
          </a:p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Clear (in brief)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EC7B6179-C4E4-AB88-591F-618525533FFB}"/>
              </a:ext>
            </a:extLst>
          </p:cNvPr>
          <p:cNvSpPr txBox="1">
            <a:spLocks/>
          </p:cNvSpPr>
          <p:nvPr/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solidFill>
                  <a:srgbClr val="FBFBFB"/>
                </a:solidFill>
                <a:latin typeface="Calibri"/>
                <a:cs typeface="Calibri"/>
              </a:rPr>
              <a:t>Live Coding 202 &amp; 203: Float</a:t>
            </a:r>
            <a:endParaRPr lang="en-US" sz="40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71476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27124F7-C0D2-077E-54D2-31FF4A76C92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A2A2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oogle Shape;280;p30">
            <a:extLst>
              <a:ext uri="{FF2B5EF4-FFF2-40B4-BE49-F238E27FC236}">
                <a16:creationId xmlns:a16="http://schemas.microsoft.com/office/drawing/2014/main" id="{86D9E606-C774-514C-0CA9-9A070CC43236}"/>
              </a:ext>
            </a:extLst>
          </p:cNvPr>
          <p:cNvSpPr txBox="1">
            <a:spLocks/>
          </p:cNvSpPr>
          <p:nvPr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Week 1: CSS</a:t>
            </a:r>
          </a:p>
        </p:txBody>
      </p:sp>
      <p:cxnSp>
        <p:nvCxnSpPr>
          <p:cNvPr id="6" name="Google Shape;281;p30">
            <a:extLst>
              <a:ext uri="{FF2B5EF4-FFF2-40B4-BE49-F238E27FC236}">
                <a16:creationId xmlns:a16="http://schemas.microsoft.com/office/drawing/2014/main" id="{B61C9C9B-AAA4-DA9E-DF23-ACA4E8B1192D}"/>
              </a:ext>
            </a:extLst>
          </p:cNvPr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829DC5D-2DB3-DAEF-505D-62A817F4D678}"/>
              </a:ext>
            </a:extLst>
          </p:cNvPr>
          <p:cNvSpPr txBox="1">
            <a:spLocks/>
          </p:cNvSpPr>
          <p:nvPr/>
        </p:nvSpPr>
        <p:spPr>
          <a:xfrm>
            <a:off x="1892240" y="1748160"/>
            <a:ext cx="8478838" cy="4206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Static</a:t>
            </a:r>
          </a:p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Relative</a:t>
            </a:r>
          </a:p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Fixed</a:t>
            </a:r>
          </a:p>
          <a:p>
            <a:pPr marL="457200" indent="-457200">
              <a:lnSpc>
                <a:spcPct val="130000"/>
              </a:lnSpc>
              <a:buClr>
                <a:srgbClr val="FBFBFB"/>
              </a:buClr>
              <a:buSzPct val="100000"/>
              <a:buFont typeface="+mj-lt"/>
              <a:buAutoNum type="arabicPeriod"/>
            </a:pPr>
            <a:r>
              <a:rPr lang="en-GB" sz="2400" dirty="0">
                <a:solidFill>
                  <a:srgbClr val="FBFBFB"/>
                </a:solidFill>
                <a:latin typeface="Calibri"/>
                <a:cs typeface="Calibri"/>
              </a:rPr>
              <a:t>Absolute 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EC7B6179-C4E4-AB88-591F-618525533FFB}"/>
              </a:ext>
            </a:extLst>
          </p:cNvPr>
          <p:cNvSpPr txBox="1">
            <a:spLocks/>
          </p:cNvSpPr>
          <p:nvPr/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000" dirty="0">
                <a:solidFill>
                  <a:srgbClr val="FBFBFB"/>
                </a:solidFill>
                <a:latin typeface="Calibri"/>
                <a:cs typeface="Calibri"/>
              </a:rPr>
              <a:t>Live Coding 204 &amp; 205: Position</a:t>
            </a:r>
            <a:endParaRPr lang="en-US" sz="40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9417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87a3117a6_0_117"/>
          <p:cNvSpPr txBox="1">
            <a:spLocks noGrp="1"/>
          </p:cNvSpPr>
          <p:nvPr>
            <p:ph type="title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B7B7B7"/>
                </a:solidFill>
              </a:rPr>
              <a:t>Week 2: CSS</a:t>
            </a:r>
            <a:endParaRPr sz="2000">
              <a:solidFill>
                <a:srgbClr val="B7B7B7"/>
              </a:solidFill>
            </a:endParaRPr>
          </a:p>
        </p:txBody>
      </p:sp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" name="Google Shape;71;p2">
            <a:extLst>
              <a:ext uri="{FF2B5EF4-FFF2-40B4-BE49-F238E27FC236}">
                <a16:creationId xmlns:a16="http://schemas.microsoft.com/office/drawing/2014/main" id="{E3E9F866-B9A3-469E-AE33-EB840B39AC9A}"/>
              </a:ext>
            </a:extLst>
          </p:cNvPr>
          <p:cNvSpPr/>
          <p:nvPr/>
        </p:nvSpPr>
        <p:spPr>
          <a:xfrm>
            <a:off x="1600837" y="877649"/>
            <a:ext cx="10664573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000"/>
            </a:pPr>
            <a:r>
              <a:rPr lang="en-US" sz="4800" dirty="0">
                <a:solidFill>
                  <a:schemeClr val="tx1"/>
                </a:solidFill>
                <a:latin typeface="Calibri"/>
                <a:cs typeface="Calibri"/>
              </a:rPr>
              <a:t>Exercises:  Cards, and Position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BE6DD1-06D4-4211-9294-9371CE652BB2}"/>
              </a:ext>
            </a:extLst>
          </p:cNvPr>
          <p:cNvSpPr txBox="1"/>
          <p:nvPr/>
        </p:nvSpPr>
        <p:spPr>
          <a:xfrm>
            <a:off x="1792817" y="1888067"/>
            <a:ext cx="9431866" cy="31282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endParaRPr lang="en-US"/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US" sz="2400" dirty="0">
                <a:latin typeface="Calibri"/>
              </a:rPr>
              <a:t>When you get stuck, first search Google or W3 schools. A lot of being a developer is getting good at Googling problems – most developers don't know all the syntax off by heart.</a:t>
            </a:r>
            <a:endParaRPr lang="en-US" dirty="0"/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US" sz="2400" dirty="0">
                <a:latin typeface="Calibri"/>
              </a:rPr>
              <a:t>If you are still stuck, ask the TA or Tutor – we are here to help!</a:t>
            </a:r>
          </a:p>
          <a:p>
            <a:pPr marL="342900" indent="-342900">
              <a:lnSpc>
                <a:spcPct val="150000"/>
              </a:lnSpc>
              <a:buChar char="•"/>
            </a:pPr>
            <a:r>
              <a:rPr lang="en-US" sz="2400" dirty="0">
                <a:latin typeface="Calibri"/>
              </a:rPr>
              <a:t>We will go through the exercises either today or next week</a:t>
            </a:r>
          </a:p>
        </p:txBody>
      </p:sp>
    </p:spTree>
    <p:extLst>
      <p:ext uri="{BB962C8B-B14F-4D97-AF65-F5344CB8AC3E}">
        <p14:creationId xmlns:p14="http://schemas.microsoft.com/office/powerpoint/2010/main" val="1905242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1;p2">
            <a:extLst>
              <a:ext uri="{FF2B5EF4-FFF2-40B4-BE49-F238E27FC236}">
                <a16:creationId xmlns:a16="http://schemas.microsoft.com/office/drawing/2014/main" id="{E3E9F866-B9A3-469E-AE33-EB840B39AC9A}"/>
              </a:ext>
            </a:extLst>
          </p:cNvPr>
          <p:cNvSpPr/>
          <p:nvPr/>
        </p:nvSpPr>
        <p:spPr>
          <a:xfrm>
            <a:off x="722421" y="496649"/>
            <a:ext cx="4907240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000"/>
            </a:pPr>
            <a:r>
              <a:rPr lang="en-US" sz="5000" dirty="0">
                <a:solidFill>
                  <a:schemeClr val="tx1"/>
                </a:solidFill>
                <a:latin typeface="Calibri"/>
                <a:cs typeface="Calibri"/>
              </a:rPr>
              <a:t>Exercise: Cards</a:t>
            </a:r>
          </a:p>
        </p:txBody>
      </p:sp>
      <p:pic>
        <p:nvPicPr>
          <p:cNvPr id="5" name="Picture 5" descr="Timeline&#10;&#10;Description automatically generated">
            <a:extLst>
              <a:ext uri="{FF2B5EF4-FFF2-40B4-BE49-F238E27FC236}">
                <a16:creationId xmlns:a16="http://schemas.microsoft.com/office/drawing/2014/main" id="{5FABD8F0-9998-4A76-B7A9-8868F0251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520" y="317176"/>
            <a:ext cx="6492724" cy="65381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CCFD0B-50CB-4D7A-B6EA-FEB27C95459B}"/>
              </a:ext>
            </a:extLst>
          </p:cNvPr>
          <p:cNvSpPr txBox="1"/>
          <p:nvPr/>
        </p:nvSpPr>
        <p:spPr>
          <a:xfrm>
            <a:off x="723901" y="1432984"/>
            <a:ext cx="4976283" cy="40010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sz="2000">
                <a:latin typeface="Calibri"/>
              </a:rPr>
              <a:t>Add the CSS you wrote for the Hubble card to the "Cards folder" CSS.</a:t>
            </a:r>
          </a:p>
          <a:p>
            <a:pPr marL="342900" indent="-342900">
              <a:buAutoNum type="arabicPeriod"/>
            </a:pPr>
            <a:r>
              <a:rPr lang="en-US" sz="2000">
                <a:latin typeface="Calibri"/>
              </a:rPr>
              <a:t>Change the .cards CSS "display" rule to make the cards display in rows</a:t>
            </a:r>
          </a:p>
          <a:p>
            <a:pPr marL="342900" indent="-342900">
              <a:buAutoNum type="arabicPeriod"/>
            </a:pPr>
            <a:r>
              <a:rPr lang="en-US" sz="2000">
                <a:latin typeface="Calibri"/>
              </a:rPr>
              <a:t>Change the vertical alignment of the cards so they all sit in a row</a:t>
            </a:r>
          </a:p>
          <a:p>
            <a:pPr marL="342900" indent="-342900">
              <a:buAutoNum type="arabicPeriod"/>
            </a:pPr>
            <a:r>
              <a:rPr lang="en-US" sz="2000">
                <a:latin typeface="Calibri"/>
              </a:rPr>
              <a:t>Experiment with all the different values for object fit for the images and see which you like best</a:t>
            </a:r>
          </a:p>
          <a:p>
            <a:pPr marL="342900" indent="-342900">
              <a:buAutoNum type="arabicPeriod"/>
            </a:pPr>
            <a:r>
              <a:rPr lang="en-US" sz="2000">
                <a:latin typeface="Calibri"/>
              </a:rPr>
              <a:t>Add a hover rule to the card which changes the box shadow when you hover over it</a:t>
            </a: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30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1;p2">
            <a:extLst>
              <a:ext uri="{FF2B5EF4-FFF2-40B4-BE49-F238E27FC236}">
                <a16:creationId xmlns:a16="http://schemas.microsoft.com/office/drawing/2014/main" id="{E3E9F866-B9A3-469E-AE33-EB840B39AC9A}"/>
              </a:ext>
            </a:extLst>
          </p:cNvPr>
          <p:cNvSpPr/>
          <p:nvPr/>
        </p:nvSpPr>
        <p:spPr>
          <a:xfrm>
            <a:off x="722421" y="496649"/>
            <a:ext cx="5086534" cy="800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000"/>
            </a:pPr>
            <a:r>
              <a:rPr lang="en-US" sz="4600" dirty="0">
                <a:solidFill>
                  <a:schemeClr val="tx1"/>
                </a:solidFill>
                <a:latin typeface="Calibri"/>
                <a:cs typeface="Calibri"/>
              </a:rPr>
              <a:t>Exercise: Position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CCFD0B-50CB-4D7A-B6EA-FEB27C95459B}"/>
              </a:ext>
            </a:extLst>
          </p:cNvPr>
          <p:cNvSpPr txBox="1"/>
          <p:nvPr/>
        </p:nvSpPr>
        <p:spPr>
          <a:xfrm>
            <a:off x="723901" y="1432984"/>
            <a:ext cx="4976283" cy="153888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>
                <a:latin typeface="Calibri"/>
              </a:rPr>
              <a:t>Download the Position boilerplate and follow the instructions in the CSS file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Calibri"/>
              </a:rPr>
              <a:t>Have a go at changing the positions of the different elements</a:t>
            </a:r>
          </a:p>
          <a:p>
            <a:endParaRPr lang="en-US"/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4E627C6A-5165-4919-A2C4-3013BEC83B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812" y="-1906"/>
            <a:ext cx="6306670" cy="686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213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87a3117a6_0_117"/>
          <p:cNvSpPr txBox="1">
            <a:spLocks noGrp="1"/>
          </p:cNvSpPr>
          <p:nvPr>
            <p:ph type="title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B7B7B7"/>
                </a:solidFill>
              </a:rPr>
              <a:t>Week 2: CSS</a:t>
            </a:r>
            <a:endParaRPr sz="2000">
              <a:solidFill>
                <a:srgbClr val="B7B7B7"/>
              </a:solidFill>
            </a:endParaRPr>
          </a:p>
        </p:txBody>
      </p:sp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" name="Google Shape;71;p2">
            <a:extLst>
              <a:ext uri="{FF2B5EF4-FFF2-40B4-BE49-F238E27FC236}">
                <a16:creationId xmlns:a16="http://schemas.microsoft.com/office/drawing/2014/main" id="{E3E9F866-B9A3-469E-AE33-EB840B39AC9A}"/>
              </a:ext>
            </a:extLst>
          </p:cNvPr>
          <p:cNvSpPr/>
          <p:nvPr/>
        </p:nvSpPr>
        <p:spPr>
          <a:xfrm>
            <a:off x="1876004" y="877649"/>
            <a:ext cx="3118657" cy="2400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000"/>
            </a:pPr>
            <a:r>
              <a:rPr lang="en-US" sz="5000">
                <a:solidFill>
                  <a:schemeClr val="tx1"/>
                </a:solidFill>
                <a:latin typeface="Calibri"/>
                <a:cs typeface="Calibri"/>
              </a:rPr>
              <a:t>Exercise: </a:t>
            </a:r>
            <a:r>
              <a:rPr lang="en-US" sz="5000" dirty="0">
                <a:solidFill>
                  <a:schemeClr val="tx1"/>
                </a:solidFill>
                <a:latin typeface="Calibri"/>
                <a:cs typeface="Calibri"/>
              </a:rPr>
              <a:t>Mountain Blog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7ED465A-AFC4-4DA2-8730-FFC8AA7A0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901" y="5593"/>
            <a:ext cx="6002866" cy="687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15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87a3117a6_0_117"/>
          <p:cNvSpPr/>
          <p:nvPr/>
        </p:nvSpPr>
        <p:spPr>
          <a:xfrm>
            <a:off x="10371078" y="5941537"/>
            <a:ext cx="1443300" cy="6588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g1087a3117a6_0_117"/>
          <p:cNvSpPr txBox="1">
            <a:spLocks noGrp="1"/>
          </p:cNvSpPr>
          <p:nvPr>
            <p:ph type="title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000">
                <a:solidFill>
                  <a:srgbClr val="B7B7B7"/>
                </a:solidFill>
              </a:rPr>
              <a:t>Week 2: CSS</a:t>
            </a:r>
            <a:endParaRPr sz="2000">
              <a:solidFill>
                <a:srgbClr val="B7B7B7"/>
              </a:solidFill>
            </a:endParaRPr>
          </a:p>
        </p:txBody>
      </p:sp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" name="Google Shape;71;p2">
            <a:extLst>
              <a:ext uri="{FF2B5EF4-FFF2-40B4-BE49-F238E27FC236}">
                <a16:creationId xmlns:a16="http://schemas.microsoft.com/office/drawing/2014/main" id="{E3E9F866-B9A3-469E-AE33-EB840B39AC9A}"/>
              </a:ext>
            </a:extLst>
          </p:cNvPr>
          <p:cNvSpPr/>
          <p:nvPr/>
        </p:nvSpPr>
        <p:spPr>
          <a:xfrm>
            <a:off x="2473617" y="2099740"/>
            <a:ext cx="7843206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000"/>
            </a:pPr>
            <a:r>
              <a:rPr lang="en-US" sz="5000">
                <a:solidFill>
                  <a:schemeClr val="tx1"/>
                </a:solidFill>
                <a:latin typeface="Calibri"/>
                <a:cs typeface="Calibri"/>
              </a:rPr>
              <a:t>Blog and Cards Code through</a:t>
            </a:r>
            <a:endParaRPr lang="en-US" sz="5000" b="0" i="0" u="none" strike="noStrike" cap="none">
              <a:solidFill>
                <a:schemeClr val="tx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57040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78a04088-dfa1-4f82-99ae-fc165b817241">
      <UserInfo>
        <DisplayName/>
        <AccountId xsi:nil="true"/>
        <AccountType/>
      </UserInfo>
    </SharedWithUsers>
    <MediaLengthInSeconds xmlns="383ae2ee-3000-4091-945c-f1a1c555744b" xsi:nil="true"/>
    <TaxCatchAll xmlns="78a04088-dfa1-4f82-99ae-fc165b817241" xsi:nil="true"/>
    <lcf76f155ced4ddcb4097134ff3c332f xmlns="383ae2ee-3000-4091-945c-f1a1c555744b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58AB1F1B599248908282FFDA092915" ma:contentTypeVersion="12" ma:contentTypeDescription="Create a new document." ma:contentTypeScope="" ma:versionID="60d8ecde9a5a8a9d3501abb95d5177e8">
  <xsd:schema xmlns:xsd="http://www.w3.org/2001/XMLSchema" xmlns:xs="http://www.w3.org/2001/XMLSchema" xmlns:p="http://schemas.microsoft.com/office/2006/metadata/properties" xmlns:ns2="78a04088-dfa1-4f82-99ae-fc165b817241" xmlns:ns3="383ae2ee-3000-4091-945c-f1a1c555744b" targetNamespace="http://schemas.microsoft.com/office/2006/metadata/properties" ma:root="true" ma:fieldsID="95a8c201eac52d31f31448f2a40ce3d7" ns2:_="" ns3:_="">
    <xsd:import namespace="78a04088-dfa1-4f82-99ae-fc165b817241"/>
    <xsd:import namespace="383ae2ee-3000-4091-945c-f1a1c555744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a04088-dfa1-4f82-99ae-fc165b81724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891d353e-23d9-48fd-9243-17de2e02f9ca}" ma:internalName="TaxCatchAll" ma:showField="CatchAllData" ma:web="78a04088-dfa1-4f82-99ae-fc165b81724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3ae2ee-3000-4091-945c-f1a1c55574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2906d47-62ce-419b-b111-e9da70aebfe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5946064-F821-4B6D-8A55-D4A8A3CA8CEB}">
  <ds:schemaRefs>
    <ds:schemaRef ds:uri="http://purl.org/dc/terms/"/>
    <ds:schemaRef ds:uri="e0826cc8-6558-47d1-90a8-380bcdd5314a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ff81feec-6ec1-4893-b268-3ebc8dadbef6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114BD68C-A44C-4A7D-86E3-F5E635FF99A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A04837E-CF01-43BF-8542-9994E4E0486A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540</Words>
  <Application>Microsoft Office PowerPoint</Application>
  <PresentationFormat>Widescreen</PresentationFormat>
  <Paragraphs>58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Verdana</vt:lpstr>
      <vt:lpstr>Arial</vt:lpstr>
      <vt:lpstr>Source Sans Pro</vt:lpstr>
      <vt:lpstr>Inter SemiBold</vt:lpstr>
      <vt:lpstr>Calibri</vt:lpstr>
      <vt:lpstr>Office Theme</vt:lpstr>
      <vt:lpstr>Week 2: CSS</vt:lpstr>
      <vt:lpstr>PowerPoint Presentation</vt:lpstr>
      <vt:lpstr>PowerPoint Presentation</vt:lpstr>
      <vt:lpstr>PowerPoint Presentation</vt:lpstr>
      <vt:lpstr>Week 2: CSS</vt:lpstr>
      <vt:lpstr>PowerPoint Presentation</vt:lpstr>
      <vt:lpstr>PowerPoint Presentation</vt:lpstr>
      <vt:lpstr>Week 2: CSS</vt:lpstr>
      <vt:lpstr>Week 2: CSS</vt:lpstr>
      <vt:lpstr>PowerPoint Presentation</vt:lpstr>
      <vt:lpstr>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1: CSS</dc:title>
  <dc:creator>Heath Justin - Business Intelligence Analyst - Rushcliffe CCG</dc:creator>
  <cp:lastModifiedBy>Oladele Ogabi</cp:lastModifiedBy>
  <cp:revision>68</cp:revision>
  <cp:lastPrinted>2022-01-06T20:32:46Z</cp:lastPrinted>
  <dcterms:modified xsi:type="dcterms:W3CDTF">2022-05-18T13:49:13Z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0x0101006758AB1F1B599248908282FFDA092915</vt:lpwstr>
  </property>
  <property fmtid="{D5CDD505-2E9C-101B-9397-08002B2CF9AE}" pid="3" name="Order">
    <vt:r8>2300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ComplianceAssetId">
    <vt:lpwstr/>
  </property>
  <property fmtid="{D5CDD505-2E9C-101B-9397-08002B2CF9AE}" pid="7" name="xd_ProgID">
    <vt:lpwstr/>
  </property>
  <property fmtid="{D5CDD505-2E9C-101B-9397-08002B2CF9AE}" pid="8" name="TemplateUrl">
    <vt:lpwstr/>
  </property>
  <property fmtid="{D5CDD505-2E9C-101B-9397-08002B2CF9AE}" pid="9" name="xd_Signature">
    <vt:bool>false</vt:bool>
  </property>
</Properties>
</file>

<file path=docProps/thumbnail.jpeg>
</file>